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06A2C0F-D827-4CB4-B04F-20210A14357E}" type="doc">
      <dgm:prSet loTypeId="urn:microsoft.com/office/officeart/2005/8/layout/cycle8" loCatId="cycle" qsTypeId="urn:microsoft.com/office/officeart/2005/8/quickstyle/simple1" qsCatId="simple" csTypeId="urn:microsoft.com/office/officeart/2005/8/colors/accent1_2" csCatId="accent1" phldr="1"/>
      <dgm:spPr/>
    </dgm:pt>
    <dgm:pt modelId="{CA317EA7-D92C-4924-9AB7-5009D4F83D35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6A460CDA-447D-4B1F-818F-78951DB3A537}" type="parTrans" cxnId="{C794FB56-34C4-4B33-9DC9-05EDFD6D6D50}">
      <dgm:prSet/>
      <dgm:spPr/>
      <dgm:t>
        <a:bodyPr/>
        <a:lstStyle/>
        <a:p>
          <a:endParaRPr lang="en-US"/>
        </a:p>
      </dgm:t>
    </dgm:pt>
    <dgm:pt modelId="{D87684D7-0300-43A0-A919-781F2DE86905}" type="sibTrans" cxnId="{C794FB56-34C4-4B33-9DC9-05EDFD6D6D50}">
      <dgm:prSet/>
      <dgm:spPr/>
      <dgm:t>
        <a:bodyPr/>
        <a:lstStyle/>
        <a:p>
          <a:endParaRPr lang="en-US"/>
        </a:p>
      </dgm:t>
    </dgm:pt>
    <dgm:pt modelId="{C76625B9-CA05-446A-9269-8F7621191AF3}">
      <dgm:prSet phldrT="[Text]"/>
      <dgm:spPr/>
      <dgm:t>
        <a:bodyPr/>
        <a:lstStyle/>
        <a:p>
          <a:r>
            <a:rPr lang="en-US" dirty="0" smtClean="0"/>
            <a:t>c</a:t>
          </a:r>
          <a:endParaRPr lang="en-US" dirty="0"/>
        </a:p>
      </dgm:t>
    </dgm:pt>
    <dgm:pt modelId="{B8AEB7E4-CF14-4FFB-959D-16B9F5A3F0CB}" type="parTrans" cxnId="{04A0205F-920C-4409-ADBA-2AA16CE491A5}">
      <dgm:prSet/>
      <dgm:spPr/>
      <dgm:t>
        <a:bodyPr/>
        <a:lstStyle/>
        <a:p>
          <a:endParaRPr lang="en-US"/>
        </a:p>
      </dgm:t>
    </dgm:pt>
    <dgm:pt modelId="{103C3DE3-63A1-458A-85CA-37ECA6B5F026}" type="sibTrans" cxnId="{04A0205F-920C-4409-ADBA-2AA16CE491A5}">
      <dgm:prSet/>
      <dgm:spPr/>
      <dgm:t>
        <a:bodyPr/>
        <a:lstStyle/>
        <a:p>
          <a:endParaRPr lang="en-US"/>
        </a:p>
      </dgm:t>
    </dgm:pt>
    <dgm:pt modelId="{0C5D370C-4C79-4E05-9348-4556BDD0D7B0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4BCE8959-CF23-4D87-B3A0-6BEC00B38B36}" type="parTrans" cxnId="{00B11A10-0847-4179-8C5B-075D73075451}">
      <dgm:prSet/>
      <dgm:spPr/>
      <dgm:t>
        <a:bodyPr/>
        <a:lstStyle/>
        <a:p>
          <a:endParaRPr lang="en-US"/>
        </a:p>
      </dgm:t>
    </dgm:pt>
    <dgm:pt modelId="{6B6B4C36-8C26-4E4A-A543-351E0C2AEAAE}" type="sibTrans" cxnId="{00B11A10-0847-4179-8C5B-075D73075451}">
      <dgm:prSet/>
      <dgm:spPr/>
      <dgm:t>
        <a:bodyPr/>
        <a:lstStyle/>
        <a:p>
          <a:endParaRPr lang="en-US"/>
        </a:p>
      </dgm:t>
    </dgm:pt>
    <dgm:pt modelId="{E115C018-6A29-4EB9-8818-C11F6A624518}" type="pres">
      <dgm:prSet presAssocID="{706A2C0F-D827-4CB4-B04F-20210A14357E}" presName="compositeShape" presStyleCnt="0">
        <dgm:presLayoutVars>
          <dgm:chMax val="7"/>
          <dgm:dir/>
          <dgm:resizeHandles val="exact"/>
        </dgm:presLayoutVars>
      </dgm:prSet>
      <dgm:spPr/>
    </dgm:pt>
    <dgm:pt modelId="{32ED7DE6-8D05-4A62-BAAD-4F13907FBB88}" type="pres">
      <dgm:prSet presAssocID="{706A2C0F-D827-4CB4-B04F-20210A14357E}" presName="wedge1" presStyleLbl="node1" presStyleIdx="0" presStyleCnt="3"/>
      <dgm:spPr/>
    </dgm:pt>
    <dgm:pt modelId="{DC2EE49F-E493-4F9E-84C0-77F3AEFCB381}" type="pres">
      <dgm:prSet presAssocID="{706A2C0F-D827-4CB4-B04F-20210A14357E}" presName="dummy1a" presStyleCnt="0"/>
      <dgm:spPr/>
    </dgm:pt>
    <dgm:pt modelId="{CDEE60D5-F5AA-4BC0-B100-D7A0BDA0EF28}" type="pres">
      <dgm:prSet presAssocID="{706A2C0F-D827-4CB4-B04F-20210A14357E}" presName="dummy1b" presStyleCnt="0"/>
      <dgm:spPr/>
    </dgm:pt>
    <dgm:pt modelId="{2DE58870-685A-4416-88AC-B84503A56D23}" type="pres">
      <dgm:prSet presAssocID="{706A2C0F-D827-4CB4-B04F-20210A14357E}" presName="wedge1Tx" presStyleLbl="node1" presStyleIdx="0" presStyleCnt="3">
        <dgm:presLayoutVars>
          <dgm:chMax val="0"/>
          <dgm:chPref val="0"/>
          <dgm:bulletEnabled val="1"/>
        </dgm:presLayoutVars>
      </dgm:prSet>
      <dgm:spPr/>
    </dgm:pt>
    <dgm:pt modelId="{30565D5E-38DE-42B8-8772-64FDA7573E64}" type="pres">
      <dgm:prSet presAssocID="{706A2C0F-D827-4CB4-B04F-20210A14357E}" presName="wedge2" presStyleLbl="node1" presStyleIdx="1" presStyleCnt="3"/>
      <dgm:spPr/>
      <dgm:t>
        <a:bodyPr/>
        <a:lstStyle/>
        <a:p>
          <a:endParaRPr lang="en-US"/>
        </a:p>
      </dgm:t>
    </dgm:pt>
    <dgm:pt modelId="{0C753A56-1E52-47F2-99BF-8AB65F5FEBB2}" type="pres">
      <dgm:prSet presAssocID="{706A2C0F-D827-4CB4-B04F-20210A14357E}" presName="dummy2a" presStyleCnt="0"/>
      <dgm:spPr/>
    </dgm:pt>
    <dgm:pt modelId="{2C6692B0-4603-451A-8AC5-B0F8CE1A1012}" type="pres">
      <dgm:prSet presAssocID="{706A2C0F-D827-4CB4-B04F-20210A14357E}" presName="dummy2b" presStyleCnt="0"/>
      <dgm:spPr/>
    </dgm:pt>
    <dgm:pt modelId="{1F73742C-4B88-4FBB-8350-781A15E90753}" type="pres">
      <dgm:prSet presAssocID="{706A2C0F-D827-4CB4-B04F-20210A14357E}" presName="wedge2Tx" presStyleLbl="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96F65C5-2782-465D-BE87-223EB1E1D0BF}" type="pres">
      <dgm:prSet presAssocID="{706A2C0F-D827-4CB4-B04F-20210A14357E}" presName="wedge3" presStyleLbl="node1" presStyleIdx="2" presStyleCnt="3"/>
      <dgm:spPr/>
    </dgm:pt>
    <dgm:pt modelId="{09F6FB88-4CD6-4A55-BBD7-38F01AAA99AF}" type="pres">
      <dgm:prSet presAssocID="{706A2C0F-D827-4CB4-B04F-20210A14357E}" presName="dummy3a" presStyleCnt="0"/>
      <dgm:spPr/>
    </dgm:pt>
    <dgm:pt modelId="{9EACD867-979A-4C2D-B97E-B71E234D2665}" type="pres">
      <dgm:prSet presAssocID="{706A2C0F-D827-4CB4-B04F-20210A14357E}" presName="dummy3b" presStyleCnt="0"/>
      <dgm:spPr/>
    </dgm:pt>
    <dgm:pt modelId="{1ADA46DD-0064-46FE-9B18-B03CE48F8CE5}" type="pres">
      <dgm:prSet presAssocID="{706A2C0F-D827-4CB4-B04F-20210A14357E}" presName="wedge3Tx" presStyleLbl="node1" presStyleIdx="2" presStyleCnt="3">
        <dgm:presLayoutVars>
          <dgm:chMax val="0"/>
          <dgm:chPref val="0"/>
          <dgm:bulletEnabled val="1"/>
        </dgm:presLayoutVars>
      </dgm:prSet>
      <dgm:spPr/>
    </dgm:pt>
    <dgm:pt modelId="{A7B8203E-4D73-458B-A889-378D40F25C43}" type="pres">
      <dgm:prSet presAssocID="{D87684D7-0300-43A0-A919-781F2DE86905}" presName="arrowWedge1" presStyleLbl="fgSibTrans2D1" presStyleIdx="0" presStyleCnt="3"/>
      <dgm:spPr/>
    </dgm:pt>
    <dgm:pt modelId="{3A76B8BE-3901-4FB2-B777-A9DA375CB77E}" type="pres">
      <dgm:prSet presAssocID="{103C3DE3-63A1-458A-85CA-37ECA6B5F026}" presName="arrowWedge2" presStyleLbl="fgSibTrans2D1" presStyleIdx="1" presStyleCnt="3"/>
      <dgm:spPr/>
    </dgm:pt>
    <dgm:pt modelId="{6813EDD4-FB30-42C0-A342-8FB6645657E0}" type="pres">
      <dgm:prSet presAssocID="{6B6B4C36-8C26-4E4A-A543-351E0C2AEAAE}" presName="arrowWedge3" presStyleLbl="fgSibTrans2D1" presStyleIdx="2" presStyleCnt="3"/>
      <dgm:spPr/>
    </dgm:pt>
  </dgm:ptLst>
  <dgm:cxnLst>
    <dgm:cxn modelId="{C794FB56-34C4-4B33-9DC9-05EDFD6D6D50}" srcId="{706A2C0F-D827-4CB4-B04F-20210A14357E}" destId="{CA317EA7-D92C-4924-9AB7-5009D4F83D35}" srcOrd="0" destOrd="0" parTransId="{6A460CDA-447D-4B1F-818F-78951DB3A537}" sibTransId="{D87684D7-0300-43A0-A919-781F2DE86905}"/>
    <dgm:cxn modelId="{E156271A-A923-4B7C-A6EB-D463CE346425}" type="presOf" srcId="{C76625B9-CA05-446A-9269-8F7621191AF3}" destId="{30565D5E-38DE-42B8-8772-64FDA7573E64}" srcOrd="0" destOrd="0" presId="urn:microsoft.com/office/officeart/2005/8/layout/cycle8"/>
    <dgm:cxn modelId="{6131A5C2-C54C-4CA9-90C4-15D0923CCDF2}" type="presOf" srcId="{CA317EA7-D92C-4924-9AB7-5009D4F83D35}" destId="{2DE58870-685A-4416-88AC-B84503A56D23}" srcOrd="1" destOrd="0" presId="urn:microsoft.com/office/officeart/2005/8/layout/cycle8"/>
    <dgm:cxn modelId="{95C84FAE-2305-4129-AEB2-A05A358726E3}" type="presOf" srcId="{C76625B9-CA05-446A-9269-8F7621191AF3}" destId="{1F73742C-4B88-4FBB-8350-781A15E90753}" srcOrd="1" destOrd="0" presId="urn:microsoft.com/office/officeart/2005/8/layout/cycle8"/>
    <dgm:cxn modelId="{EE19F6E6-72B7-4003-8127-D6B0B972BCC5}" type="presOf" srcId="{0C5D370C-4C79-4E05-9348-4556BDD0D7B0}" destId="{1ADA46DD-0064-46FE-9B18-B03CE48F8CE5}" srcOrd="1" destOrd="0" presId="urn:microsoft.com/office/officeart/2005/8/layout/cycle8"/>
    <dgm:cxn modelId="{00B11A10-0847-4179-8C5B-075D73075451}" srcId="{706A2C0F-D827-4CB4-B04F-20210A14357E}" destId="{0C5D370C-4C79-4E05-9348-4556BDD0D7B0}" srcOrd="2" destOrd="0" parTransId="{4BCE8959-CF23-4D87-B3A0-6BEC00B38B36}" sibTransId="{6B6B4C36-8C26-4E4A-A543-351E0C2AEAAE}"/>
    <dgm:cxn modelId="{8EF7523A-8F06-4B3A-B122-46CD125EC117}" type="presOf" srcId="{CA317EA7-D92C-4924-9AB7-5009D4F83D35}" destId="{32ED7DE6-8D05-4A62-BAAD-4F13907FBB88}" srcOrd="0" destOrd="0" presId="urn:microsoft.com/office/officeart/2005/8/layout/cycle8"/>
    <dgm:cxn modelId="{04A0205F-920C-4409-ADBA-2AA16CE491A5}" srcId="{706A2C0F-D827-4CB4-B04F-20210A14357E}" destId="{C76625B9-CA05-446A-9269-8F7621191AF3}" srcOrd="1" destOrd="0" parTransId="{B8AEB7E4-CF14-4FFB-959D-16B9F5A3F0CB}" sibTransId="{103C3DE3-63A1-458A-85CA-37ECA6B5F026}"/>
    <dgm:cxn modelId="{A16539E0-A312-47B8-9E16-754287CEA6DD}" type="presOf" srcId="{706A2C0F-D827-4CB4-B04F-20210A14357E}" destId="{E115C018-6A29-4EB9-8818-C11F6A624518}" srcOrd="0" destOrd="0" presId="urn:microsoft.com/office/officeart/2005/8/layout/cycle8"/>
    <dgm:cxn modelId="{19D0A4C5-8EBD-4774-BC91-6A8683252B4F}" type="presOf" srcId="{0C5D370C-4C79-4E05-9348-4556BDD0D7B0}" destId="{396F65C5-2782-465D-BE87-223EB1E1D0BF}" srcOrd="0" destOrd="0" presId="urn:microsoft.com/office/officeart/2005/8/layout/cycle8"/>
    <dgm:cxn modelId="{DC3D8E07-6D7C-4BC1-A37C-8B978D68AB07}" type="presParOf" srcId="{E115C018-6A29-4EB9-8818-C11F6A624518}" destId="{32ED7DE6-8D05-4A62-BAAD-4F13907FBB88}" srcOrd="0" destOrd="0" presId="urn:microsoft.com/office/officeart/2005/8/layout/cycle8"/>
    <dgm:cxn modelId="{F2C058FC-9DF1-4905-8F40-AD6393F922AD}" type="presParOf" srcId="{E115C018-6A29-4EB9-8818-C11F6A624518}" destId="{DC2EE49F-E493-4F9E-84C0-77F3AEFCB381}" srcOrd="1" destOrd="0" presId="urn:microsoft.com/office/officeart/2005/8/layout/cycle8"/>
    <dgm:cxn modelId="{B4D8F678-1D3A-4A66-BE66-07408035A49B}" type="presParOf" srcId="{E115C018-6A29-4EB9-8818-C11F6A624518}" destId="{CDEE60D5-F5AA-4BC0-B100-D7A0BDA0EF28}" srcOrd="2" destOrd="0" presId="urn:microsoft.com/office/officeart/2005/8/layout/cycle8"/>
    <dgm:cxn modelId="{AF067B42-B5E9-430F-A3D7-504F6091B3C5}" type="presParOf" srcId="{E115C018-6A29-4EB9-8818-C11F6A624518}" destId="{2DE58870-685A-4416-88AC-B84503A56D23}" srcOrd="3" destOrd="0" presId="urn:microsoft.com/office/officeart/2005/8/layout/cycle8"/>
    <dgm:cxn modelId="{9BF99AA9-EF92-403D-9936-E4324E859CA0}" type="presParOf" srcId="{E115C018-6A29-4EB9-8818-C11F6A624518}" destId="{30565D5E-38DE-42B8-8772-64FDA7573E64}" srcOrd="4" destOrd="0" presId="urn:microsoft.com/office/officeart/2005/8/layout/cycle8"/>
    <dgm:cxn modelId="{EAA86DF3-9726-4637-82CB-9456252BFE99}" type="presParOf" srcId="{E115C018-6A29-4EB9-8818-C11F6A624518}" destId="{0C753A56-1E52-47F2-99BF-8AB65F5FEBB2}" srcOrd="5" destOrd="0" presId="urn:microsoft.com/office/officeart/2005/8/layout/cycle8"/>
    <dgm:cxn modelId="{E4DDF2C3-4DC3-4E79-9EAD-8F2B150DE715}" type="presParOf" srcId="{E115C018-6A29-4EB9-8818-C11F6A624518}" destId="{2C6692B0-4603-451A-8AC5-B0F8CE1A1012}" srcOrd="6" destOrd="0" presId="urn:microsoft.com/office/officeart/2005/8/layout/cycle8"/>
    <dgm:cxn modelId="{C71279E1-A7F8-4B20-BEC6-699013A99F47}" type="presParOf" srcId="{E115C018-6A29-4EB9-8818-C11F6A624518}" destId="{1F73742C-4B88-4FBB-8350-781A15E90753}" srcOrd="7" destOrd="0" presId="urn:microsoft.com/office/officeart/2005/8/layout/cycle8"/>
    <dgm:cxn modelId="{756C680F-C69F-4832-A89D-F2504FD92703}" type="presParOf" srcId="{E115C018-6A29-4EB9-8818-C11F6A624518}" destId="{396F65C5-2782-465D-BE87-223EB1E1D0BF}" srcOrd="8" destOrd="0" presId="urn:microsoft.com/office/officeart/2005/8/layout/cycle8"/>
    <dgm:cxn modelId="{3E8A9CE9-25A2-4436-8E7F-9B5F8158F2DA}" type="presParOf" srcId="{E115C018-6A29-4EB9-8818-C11F6A624518}" destId="{09F6FB88-4CD6-4A55-BBD7-38F01AAA99AF}" srcOrd="9" destOrd="0" presId="urn:microsoft.com/office/officeart/2005/8/layout/cycle8"/>
    <dgm:cxn modelId="{BE8ECEBD-54B6-4F54-9C28-3B7108170BB1}" type="presParOf" srcId="{E115C018-6A29-4EB9-8818-C11F6A624518}" destId="{9EACD867-979A-4C2D-B97E-B71E234D2665}" srcOrd="10" destOrd="0" presId="urn:microsoft.com/office/officeart/2005/8/layout/cycle8"/>
    <dgm:cxn modelId="{AF51AAEB-FD30-47F2-A6D0-6CF191662912}" type="presParOf" srcId="{E115C018-6A29-4EB9-8818-C11F6A624518}" destId="{1ADA46DD-0064-46FE-9B18-B03CE48F8CE5}" srcOrd="11" destOrd="0" presId="urn:microsoft.com/office/officeart/2005/8/layout/cycle8"/>
    <dgm:cxn modelId="{EA4EE44C-3489-46CF-AF8C-454238110EDE}" type="presParOf" srcId="{E115C018-6A29-4EB9-8818-C11F6A624518}" destId="{A7B8203E-4D73-458B-A889-378D40F25C43}" srcOrd="12" destOrd="0" presId="urn:microsoft.com/office/officeart/2005/8/layout/cycle8"/>
    <dgm:cxn modelId="{48F47857-9716-4F5B-82A4-7E6EE56E6F88}" type="presParOf" srcId="{E115C018-6A29-4EB9-8818-C11F6A624518}" destId="{3A76B8BE-3901-4FB2-B777-A9DA375CB77E}" srcOrd="13" destOrd="0" presId="urn:microsoft.com/office/officeart/2005/8/layout/cycle8"/>
    <dgm:cxn modelId="{A10BB746-5869-4F6F-B998-C082DDC1B74D}" type="presParOf" srcId="{E115C018-6A29-4EB9-8818-C11F6A624518}" destId="{6813EDD4-FB30-42C0-A342-8FB6645657E0}" srcOrd="14" destOrd="0" presId="urn:microsoft.com/office/officeart/2005/8/layout/cycle8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8">
  <dgm:title val=""/>
  <dgm:desc val=""/>
  <dgm:catLst>
    <dgm:cat type="cycle" pri="7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</dgm:cxnLst>
      <dgm:bg/>
      <dgm:whole/>
    </dgm:dataModel>
  </dgm:clrData>
  <dgm:layoutNode name="compositeShape">
    <dgm:varLst>
      <dgm:chMax val="7"/>
      <dgm:dir/>
      <dgm:resizeHandles val="exact"/>
    </dgm:varLst>
    <dgm:alg type="composite">
      <dgm:param type="horzAlign" val="ctr"/>
      <dgm:param type="vertAlign" val="mid"/>
      <dgm:param type="ar" val="1"/>
    </dgm:alg>
    <dgm:shape xmlns:r="http://schemas.openxmlformats.org/officeDocument/2006/relationships" r:blip="">
      <dgm:adjLst/>
    </dgm:shape>
    <dgm:presOf/>
    <dgm:choose name="Name0">
      <dgm:if name="Name1" axis="ch" ptType="node" func="cnt" op="equ" val="1">
        <dgm:constrLst>
          <dgm:constr type="l" for="ch" forName="wedge1" refType="w" fact="0.08"/>
          <dgm:constr type="t" for="ch" forName="wedge1" refType="w" fact="0.08"/>
          <dgm:constr type="w" for="ch" forName="wedge1" refType="w" fact="0.84"/>
          <dgm:constr type="h" for="ch" forName="wedge1" refType="h" fact="0.84"/>
          <dgm:constr type="l" for="ch" forName="dummy1a" refType="w" fact="0.5"/>
          <dgm:constr type="t" for="ch" forName="dummy1a" refType="h" fact="0.08"/>
          <dgm:constr type="l" for="ch" forName="dummy1b" refType="w" fact="0.5"/>
          <dgm:constr type="t" for="ch" forName="dummy1b" refType="h" fact="0.08"/>
          <dgm:constr type="l" for="ch" forName="wedge1Tx" refType="w" fact="0.22"/>
          <dgm:constr type="t" for="ch" forName="wedge1Tx" refType="h" fact="0.22"/>
          <dgm:constr type="w" for="ch" forName="wedge1Tx" refType="w" fact="0.56"/>
          <dgm:constr type="h" for="ch" forName="wedge1Tx" refType="h" fact="0.56"/>
          <dgm:constr type="h" for="ch" forName="arrowWedge1single" refType="w" fact="0.08"/>
          <dgm:constr type="diam" for="ch" forName="arrowWedge1single" refType="w" fact="0.84"/>
          <dgm:constr type="l" for="ch" forName="arrowWedge1single" refType="w" fact="0.5"/>
          <dgm:constr type="t" for="ch" forName="arrowWedge1single" refType="w" fact="0.5"/>
          <dgm:constr type="primFontSz" for="ch" ptType="node" op="equ"/>
        </dgm:constrLst>
      </dgm:if>
      <dgm:if name="Name2" axis="ch" ptType="node" func="cnt" op="equ" val="2">
        <dgm:constrLst>
          <dgm:constr type="l" for="ch" forName="wedge1" refType="w" fact="0.1"/>
          <dgm:constr type="t" for="ch" forName="wedge1" refType="w" fact="0.08"/>
          <dgm:constr type="w" for="ch" forName="wedge1" refType="w" fact="0.84"/>
          <dgm:constr type="h" for="ch" forName="wedge1" refType="h" fact="0.84"/>
          <dgm:constr type="l" for="ch" forName="dummy1a" refType="w" fact="0.52"/>
          <dgm:constr type="t" for="ch" forName="dummy1a" refType="h" fact="0.08"/>
          <dgm:constr type="l" for="ch" forName="dummy1b" refType="w" fact="0.52"/>
          <dgm:constr type="t" for="ch" forName="dummy1b" refType="h" fact="0.92"/>
          <dgm:constr type="l" for="ch" forName="wedge1Tx" refType="w" fact="0.559"/>
          <dgm:constr type="t" for="ch" forName="wedge1Tx" refType="h" fact="0.3"/>
          <dgm:constr type="w" for="ch" forName="wedge1Tx" refType="w" fact="0.3"/>
          <dgm:constr type="h" for="ch" forName="wedge1Tx" refType="h" fact="0.4"/>
          <dgm:constr type="l" for="ch" forName="wedge2" refType="w" fact="0.06"/>
          <dgm:constr type="t" for="ch" forName="wedge2" refType="w" fact="0.08"/>
          <dgm:constr type="w" for="ch" forName="wedge2" refType="w" fact="0.84"/>
          <dgm:constr type="h" for="ch" forName="wedge2" refType="h" fact="0.84"/>
          <dgm:constr type="l" for="ch" forName="dummy2a" refType="w" fact="0.48"/>
          <dgm:constr type="t" for="ch" forName="dummy2a" refType="h" fact="0.92"/>
          <dgm:constr type="l" for="ch" forName="dummy2b" refType="w" fact="0.48"/>
          <dgm:constr type="t" for="ch" forName="dummy2b" refType="h" fact="0.08"/>
          <dgm:constr type="r" for="ch" forName="wedge2Tx" refType="w" fact="0.441"/>
          <dgm:constr type="t" for="ch" forName="wedge2Tx" refType="h" fact="0.3"/>
          <dgm:constr type="w" for="ch" forName="wedge2Tx" refType="w" fact="0.3"/>
          <dgm:constr type="h" for="ch" forName="wedge2Tx" refType="h" fact="0.4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primFontSz" for="ch" ptType="node" op="equ"/>
        </dgm:constrLst>
      </dgm:if>
      <dgm:if name="Name3" axis="ch" ptType="node" func="cnt" op="equ" val="3">
        <dgm:constrLst>
          <dgm:constr type="l" for="ch" forName="wedge1" refType="w" fact="0.0973"/>
          <dgm:constr type="t" for="ch" forName="wedge1" refType="w" fact="0.07"/>
          <dgm:constr type="w" for="ch" forName="wedge1" refType="w" fact="0.84"/>
          <dgm:constr type="h" for="ch" forName="wedge1" refType="h" fact="0.84"/>
          <dgm:constr type="l" for="ch" forName="dummy1a" refType="w" fact="0.5173"/>
          <dgm:constr type="t" for="ch" forName="dummy1a" refType="h" fact="0.07"/>
          <dgm:constr type="l" for="ch" forName="dummy1b" refType="w" fact="0.8811"/>
          <dgm:constr type="t" for="ch" forName="dummy1b" refType="h" fact="0.7"/>
          <dgm:constr type="l" for="ch" forName="wedge1Tx" refType="w" fact="0.54"/>
          <dgm:constr type="t" for="ch" forName="wedge1Tx" refType="h" fact="0.248"/>
          <dgm:constr type="w" for="ch" forName="wedge1Tx" refType="w" fact="0.3"/>
          <dgm:constr type="h" for="ch" forName="wedge1Tx" refType="h" fact="0.25"/>
          <dgm:constr type="l" for="ch" forName="wedge2" refType="w" fact="0.08"/>
          <dgm:constr type="t" for="ch" forName="wedge2" refType="w" fact="0.1"/>
          <dgm:constr type="w" for="ch" forName="wedge2" refType="w" fact="0.84"/>
          <dgm:constr type="h" for="ch" forName="wedge2" refType="h" fact="0.84"/>
          <dgm:constr type="l" for="ch" forName="dummy2a" refType="w" fact="0.8637"/>
          <dgm:constr type="t" for="ch" forName="dummy2a" refType="h" fact="0.73"/>
          <dgm:constr type="l" for="ch" forName="dummy2b" refType="w" fact="0.1363"/>
          <dgm:constr type="t" for="ch" forName="dummy2b" refType="h" fact="0.73"/>
          <dgm:constr type="l" for="ch" forName="wedge2Tx" refType="w" fact="0.28"/>
          <dgm:constr type="t" for="ch" forName="wedge2Tx" refType="h" fact="0.645"/>
          <dgm:constr type="w" for="ch" forName="wedge2Tx" refType="w" fact="0.45"/>
          <dgm:constr type="h" for="ch" forName="wedge2Tx" refType="h" fact="0.22"/>
          <dgm:constr type="l" for="ch" forName="wedge3" refType="w" fact="0.0627"/>
          <dgm:constr type="t" for="ch" forName="wedge3" refType="w" fact="0.07"/>
          <dgm:constr type="w" for="ch" forName="wedge3" refType="w" fact="0.84"/>
          <dgm:constr type="h" for="ch" forName="wedge3" refType="h" fact="0.84"/>
          <dgm:constr type="l" for="ch" forName="dummy3a" refType="w" fact="0.1189"/>
          <dgm:constr type="t" for="ch" forName="dummy3a" refType="h" fact="0.7"/>
          <dgm:constr type="l" for="ch" forName="dummy3b" refType="w" fact="0.4827"/>
          <dgm:constr type="t" for="ch" forName="dummy3b" refType="h" fact="0.07"/>
          <dgm:constr type="r" for="ch" forName="wedge3Tx" refType="w" fact="0.46"/>
          <dgm:constr type="t" for="ch" forName="wedge3Tx" refType="h" fact="0.248"/>
          <dgm:constr type="w" for="ch" forName="wedge3Tx" refType="w" fact="0.3"/>
          <dgm:constr type="h" for="ch" forName="wedge3Tx" refType="h" fact="0.25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h" for="ch" forName="arrowWedge3" refType="w" fact="0.08"/>
          <dgm:constr type="diam" for="ch" forName="arrowWedge3" refType="w" fact="0.84"/>
          <dgm:constr type="l" for="ch" forName="arrowWedge3" refType="w" fact="0.5"/>
          <dgm:constr type="t" for="ch" forName="arrowWedge3" refType="w" fact="0.5"/>
          <dgm:constr type="primFontSz" for="ch" ptType="node" op="equ"/>
        </dgm:constrLst>
      </dgm:if>
      <dgm:if name="Name4" axis="ch" ptType="node" func="cnt" op="equ" val="4">
        <dgm:constrLst>
          <dgm:constr type="l" for="ch" forName="wedge1" refType="w" fact="0.0941"/>
          <dgm:constr type="t" for="ch" forName="wedge1" refType="w" fact="0.0659"/>
          <dgm:constr type="w" for="ch" forName="wedge1" refType="w" fact="0.84"/>
          <dgm:constr type="h" for="ch" forName="wedge1" refType="h" fact="0.84"/>
          <dgm:constr type="l" for="ch" forName="dummy1a" refType="w" fact="0.5141"/>
          <dgm:constr type="t" for="ch" forName="dummy1a" refType="h" fact="0.0659"/>
          <dgm:constr type="l" for="ch" forName="dummy1b" refType="w" fact="0.9341"/>
          <dgm:constr type="t" for="ch" forName="dummy1b" refType="h" fact="0.4859"/>
          <dgm:constr type="l" for="ch" forName="wedge1Tx" refType="w" fact="0.54"/>
          <dgm:constr type="t" for="ch" forName="wedge1Tx" refType="h" fact="0.24"/>
          <dgm:constr type="w" for="ch" forName="wedge1Tx" refType="w" fact="0.31"/>
          <dgm:constr type="h" for="ch" forName="wedge1Tx" refType="h" fact="0.23"/>
          <dgm:constr type="l" for="ch" forName="wedge2" refType="w" fact="0.0941"/>
          <dgm:constr type="t" for="ch" forName="wedge2" refType="w" fact="0.0941"/>
          <dgm:constr type="w" for="ch" forName="wedge2" refType="w" fact="0.84"/>
          <dgm:constr type="h" for="ch" forName="wedge2" refType="h" fact="0.84"/>
          <dgm:constr type="l" for="ch" forName="dummy2a" refType="w" fact="0.9341"/>
          <dgm:constr type="t" for="ch" forName="dummy2a" refType="h" fact="0.5141"/>
          <dgm:constr type="l" for="ch" forName="dummy2b" refType="w" fact="0.5141"/>
          <dgm:constr type="t" for="ch" forName="dummy2b" refType="h" fact="0.9341"/>
          <dgm:constr type="l" for="ch" forName="wedge2Tx" refType="w" fact="0.54"/>
          <dgm:constr type="t" for="ch" forName="wedge2Tx" refType="h" fact="0.53"/>
          <dgm:constr type="w" for="ch" forName="wedge2Tx" refType="w" fact="0.31"/>
          <dgm:constr type="h" for="ch" forName="wedge2Tx" refType="h" fact="0.23"/>
          <dgm:constr type="l" for="ch" forName="wedge3" refType="w" fact="0.0659"/>
          <dgm:constr type="t" for="ch" forName="wedge3" refType="w" fact="0.0941"/>
          <dgm:constr type="w" for="ch" forName="wedge3" refType="w" fact="0.84"/>
          <dgm:constr type="h" for="ch" forName="wedge3" refType="h" fact="0.84"/>
          <dgm:constr type="l" for="ch" forName="dummy3a" refType="w" fact="0.4859"/>
          <dgm:constr type="t" for="ch" forName="dummy3a" refType="h" fact="0.9341"/>
          <dgm:constr type="l" for="ch" forName="dummy3b" refType="w" fact="0.0659"/>
          <dgm:constr type="t" for="ch" forName="dummy3b" refType="h" fact="0.5141"/>
          <dgm:constr type="r" for="ch" forName="wedge3Tx" refType="w" fact="0.46"/>
          <dgm:constr type="t" for="ch" forName="wedge3Tx" refType="h" fact="0.53"/>
          <dgm:constr type="w" for="ch" forName="wedge3Tx" refType="w" fact="0.31"/>
          <dgm:constr type="h" for="ch" forName="wedge3Tx" refType="h" fact="0.23"/>
          <dgm:constr type="l" for="ch" forName="wedge4" refType="w" fact="0.0659"/>
          <dgm:constr type="t" for="ch" forName="wedge4" refType="h" fact="0.0659"/>
          <dgm:constr type="w" for="ch" forName="wedge4" refType="w" fact="0.84"/>
          <dgm:constr type="h" for="ch" forName="wedge4" refType="h" fact="0.84"/>
          <dgm:constr type="l" for="ch" forName="dummy4a" refType="w" fact="0.0659"/>
          <dgm:constr type="t" for="ch" forName="dummy4a" refType="h" fact="0.4859"/>
          <dgm:constr type="l" for="ch" forName="dummy4b" refType="w" fact="0.4859"/>
          <dgm:constr type="t" for="ch" forName="dummy4b" refType="h" fact="0.0659"/>
          <dgm:constr type="r" for="ch" forName="wedge4Tx" refType="w" fact="0.46"/>
          <dgm:constr type="t" for="ch" forName="wedge4Tx" refType="h" fact="0.24"/>
          <dgm:constr type="w" for="ch" forName="wedge4Tx" refType="w" fact="0.31"/>
          <dgm:constr type="h" for="ch" forName="wedge4Tx" refType="h" fact="0.23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h" for="ch" forName="arrowWedge3" refType="w" fact="0.08"/>
          <dgm:constr type="diam" for="ch" forName="arrowWedge3" refType="w" fact="0.84"/>
          <dgm:constr type="l" for="ch" forName="arrowWedge3" refType="w" fact="0.5"/>
          <dgm:constr type="t" for="ch" forName="arrowWedge3" refType="w" fact="0.5"/>
          <dgm:constr type="h" for="ch" forName="arrowWedge4" refType="w" fact="0.08"/>
          <dgm:constr type="diam" for="ch" forName="arrowWedge4" refType="w" fact="0.84"/>
          <dgm:constr type="l" for="ch" forName="arrowWedge4" refType="w" fact="0.5"/>
          <dgm:constr type="t" for="ch" forName="arrowWedge4" refType="w" fact="0.5"/>
          <dgm:constr type="primFontSz" for="ch" ptType="node" op="equ"/>
        </dgm:constrLst>
      </dgm:if>
      <dgm:if name="Name5" axis="ch" ptType="node" func="cnt" op="equ" val="5">
        <dgm:constrLst>
          <dgm:constr type="l" for="ch" forName="wedge1" refType="w" fact="0.0918"/>
          <dgm:constr type="t" for="ch" forName="wedge1" refType="w" fact="0.0638"/>
          <dgm:constr type="w" for="ch" forName="wedge1" refType="w" fact="0.84"/>
          <dgm:constr type="h" for="ch" forName="wedge1" refType="h" fact="0.84"/>
          <dgm:constr type="l" for="ch" forName="dummy1a" refType="w" fact="0.5118"/>
          <dgm:constr type="t" for="ch" forName="dummy1a" refType="h" fact="0.0638"/>
          <dgm:constr type="l" for="ch" forName="dummy1b" refType="w" fact="0.9112"/>
          <dgm:constr type="t" for="ch" forName="dummy1b" refType="h" fact="0.354"/>
          <dgm:constr type="l" for="ch" forName="wedge1Tx" refType="w" fact="0.53"/>
          <dgm:constr type="t" for="ch" forName="wedge1Tx" refType="h" fact="0.205"/>
          <dgm:constr type="w" for="ch" forName="wedge1Tx" refType="w" fact="0.27"/>
          <dgm:constr type="h" for="ch" forName="wedge1Tx" refType="h" fact="0.18"/>
          <dgm:constr type="l" for="ch" forName="wedge2" refType="w" fact="0.099"/>
          <dgm:constr type="t" for="ch" forName="wedge2" refType="w" fact="0.0862"/>
          <dgm:constr type="w" for="ch" forName="wedge2" refType="w" fact="0.84"/>
          <dgm:constr type="h" for="ch" forName="wedge2" refType="h" fact="0.84"/>
          <dgm:constr type="l" for="ch" forName="dummy2a" refType="w" fact="0.9185"/>
          <dgm:constr type="t" for="ch" forName="dummy2a" refType="h" fact="0.3764"/>
          <dgm:constr type="l" for="ch" forName="dummy2b" refType="w" fact="0.7659"/>
          <dgm:constr type="t" for="ch" forName="dummy2b" refType="h" fact="0.846"/>
          <dgm:constr type="l" for="ch" forName="wedge2Tx" refType="w" fact="0.64"/>
          <dgm:constr type="t" for="ch" forName="wedge2Tx" refType="h" fact="0.47"/>
          <dgm:constr type="w" for="ch" forName="wedge2Tx" refType="w" fact="0.25"/>
          <dgm:constr type="h" for="ch" forName="wedge2Tx" refType="h" fact="0.2"/>
          <dgm:constr type="l" for="ch" forName="wedge3" refType="w" fact="0.08"/>
          <dgm:constr type="t" for="ch" forName="wedge3" refType="w" fact="0.1"/>
          <dgm:constr type="w" for="ch" forName="wedge3" refType="w" fact="0.84"/>
          <dgm:constr type="h" for="ch" forName="wedge3" refType="h" fact="0.84"/>
          <dgm:constr type="l" for="ch" forName="dummy3a" refType="w" fact="0.7469"/>
          <dgm:constr type="t" for="ch" forName="dummy3a" refType="h" fact="0.8598"/>
          <dgm:constr type="l" for="ch" forName="dummy3b" refType="w" fact="0.2531"/>
          <dgm:constr type="t" for="ch" forName="dummy3b" refType="h" fact="0.8598"/>
          <dgm:constr type="l" for="ch" forName="wedge3Tx" refType="w" fact="0.38"/>
          <dgm:constr type="t" for="ch" forName="wedge3Tx" refType="h" fact="0.69"/>
          <dgm:constr type="w" for="ch" forName="wedge3Tx" refType="w" fact="0.24"/>
          <dgm:constr type="h" for="ch" forName="wedge3Tx" refType="h" fact="0.22"/>
          <dgm:constr type="l" for="ch" forName="wedge4" refType="w" fact="0.061"/>
          <dgm:constr type="t" for="ch" forName="wedge4" refType="h" fact="0.0862"/>
          <dgm:constr type="w" for="ch" forName="wedge4" refType="w" fact="0.84"/>
          <dgm:constr type="h" for="ch" forName="wedge4" refType="h" fact="0.84"/>
          <dgm:constr type="l" for="ch" forName="dummy4a" refType="w" fact="0.2341"/>
          <dgm:constr type="t" for="ch" forName="dummy4a" refType="h" fact="0.846"/>
          <dgm:constr type="l" for="ch" forName="dummy4b" refType="w" fact="0.0815"/>
          <dgm:constr type="t" for="ch" forName="dummy4b" refType="h" fact="0.3764"/>
          <dgm:constr type="r" for="ch" forName="wedge4Tx" refType="w" fact="0.36"/>
          <dgm:constr type="t" for="ch" forName="wedge4Tx" refType="h" fact="0.47"/>
          <dgm:constr type="w" for="ch" forName="wedge4Tx" refType="w" fact="0.25"/>
          <dgm:constr type="h" for="ch" forName="wedge4Tx" refType="h" fact="0.2"/>
          <dgm:constr type="l" for="ch" forName="wedge5" refType="w" fact="0.0682"/>
          <dgm:constr type="t" for="ch" forName="wedge5" refType="h" fact="0.0638"/>
          <dgm:constr type="w" for="ch" forName="wedge5" refType="w" fact="0.84"/>
          <dgm:constr type="h" for="ch" forName="wedge5" refType="h" fact="0.84"/>
          <dgm:constr type="l" for="ch" forName="dummy5a" refType="w" fact="0.0888"/>
          <dgm:constr type="t" for="ch" forName="dummy5a" refType="h" fact="0.354"/>
          <dgm:constr type="l" for="ch" forName="dummy5b" refType="w" fact="0.4882"/>
          <dgm:constr type="t" for="ch" forName="dummy5b" refType="h" fact="0.0638"/>
          <dgm:constr type="r" for="ch" forName="wedge5Tx" refType="w" fact="0.47"/>
          <dgm:constr type="t" for="ch" forName="wedge5Tx" refType="h" fact="0.205"/>
          <dgm:constr type="w" for="ch" forName="wedge5Tx" refType="w" fact="0.27"/>
          <dgm:constr type="h" for="ch" forName="wedge5Tx" refType="h" fact="0.18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h" for="ch" forName="arrowWedge3" refType="w" fact="0.08"/>
          <dgm:constr type="diam" for="ch" forName="arrowWedge3" refType="w" fact="0.84"/>
          <dgm:constr type="l" for="ch" forName="arrowWedge3" refType="w" fact="0.5"/>
          <dgm:constr type="t" for="ch" forName="arrowWedge3" refType="w" fact="0.5"/>
          <dgm:constr type="h" for="ch" forName="arrowWedge4" refType="w" fact="0.08"/>
          <dgm:constr type="diam" for="ch" forName="arrowWedge4" refType="w" fact="0.84"/>
          <dgm:constr type="l" for="ch" forName="arrowWedge4" refType="w" fact="0.5"/>
          <dgm:constr type="t" for="ch" forName="arrowWedge4" refType="w" fact="0.5"/>
          <dgm:constr type="h" for="ch" forName="arrowWedge5" refType="w" fact="0.08"/>
          <dgm:constr type="diam" for="ch" forName="arrowWedge5" refType="w" fact="0.84"/>
          <dgm:constr type="l" for="ch" forName="arrowWedge5" refType="w" fact="0.5"/>
          <dgm:constr type="t" for="ch" forName="arrowWedge5" refType="w" fact="0.5"/>
          <dgm:constr type="primFontSz" for="ch" ptType="node" op="equ"/>
        </dgm:constrLst>
      </dgm:if>
      <dgm:if name="Name6" axis="ch" ptType="node" func="cnt" op="equ" val="6">
        <dgm:constrLst>
          <dgm:constr type="l" for="ch" forName="wedge1" refType="w" fact="0.09"/>
          <dgm:constr type="t" for="ch" forName="wedge1" refType="w" fact="0.0627"/>
          <dgm:constr type="w" for="ch" forName="wedge1" refType="w" fact="0.84"/>
          <dgm:constr type="h" for="ch" forName="wedge1" refType="h" fact="0.84"/>
          <dgm:constr type="l" for="ch" forName="dummy1a" refType="w" fact="0.51"/>
          <dgm:constr type="t" for="ch" forName="dummy1a" refType="h" fact="0.0627"/>
          <dgm:constr type="l" for="ch" forName="dummy1b" refType="w" fact="0.8737"/>
          <dgm:constr type="t" for="ch" forName="dummy1b" refType="h" fact="0.2727"/>
          <dgm:constr type="l" for="ch" forName="wedge1Tx" refType="w" fact="0.53"/>
          <dgm:constr type="t" for="ch" forName="wedge1Tx" refType="h" fact="0.17"/>
          <dgm:constr type="w" for="ch" forName="wedge1Tx" refType="w" fact="0.22"/>
          <dgm:constr type="h" for="ch" forName="wedge1Tx" refType="h" fact="0.17"/>
          <dgm:constr type="l" for="ch" forName="wedge2" refType="w" fact="0.1"/>
          <dgm:constr type="t" for="ch" forName="wedge2" refType="w" fact="0.08"/>
          <dgm:constr type="w" for="ch" forName="wedge2" refType="w" fact="0.84"/>
          <dgm:constr type="h" for="ch" forName="wedge2" refType="h" fact="0.84"/>
          <dgm:constr type="l" for="ch" forName="dummy2a" refType="w" fact="0.8837"/>
          <dgm:constr type="t" for="ch" forName="dummy2a" refType="h" fact="0.29"/>
          <dgm:constr type="l" for="ch" forName="dummy2b" refType="w" fact="0.8837"/>
          <dgm:constr type="t" for="ch" forName="dummy2b" refType="h" fact="0.71"/>
          <dgm:constr type="l" for="ch" forName="wedge2Tx" refType="w" fact="0.67"/>
          <dgm:constr type="t" for="ch" forName="wedge2Tx" refType="h" fact="0.42"/>
          <dgm:constr type="w" for="ch" forName="wedge2Tx" refType="w" fact="0.23"/>
          <dgm:constr type="h" for="ch" forName="wedge2Tx" refType="h" fact="0.165"/>
          <dgm:constr type="l" for="ch" forName="wedge3" refType="w" fact="0.09"/>
          <dgm:constr type="t" for="ch" forName="wedge3" refType="w" fact="0.0973"/>
          <dgm:constr type="w" for="ch" forName="wedge3" refType="w" fact="0.84"/>
          <dgm:constr type="h" for="ch" forName="wedge3" refType="h" fact="0.84"/>
          <dgm:constr type="l" for="ch" forName="dummy3a" refType="w" fact="0.8737"/>
          <dgm:constr type="t" for="ch" forName="dummy3a" refType="h" fact="0.7273"/>
          <dgm:constr type="l" for="ch" forName="dummy3b" refType="w" fact="0.51"/>
          <dgm:constr type="t" for="ch" forName="dummy3b" refType="h" fact="0.9373"/>
          <dgm:constr type="l" for="ch" forName="wedge3Tx" refType="w" fact="0.53"/>
          <dgm:constr type="t" for="ch" forName="wedge3Tx" refType="h" fact="0.665"/>
          <dgm:constr type="w" for="ch" forName="wedge3Tx" refType="w" fact="0.22"/>
          <dgm:constr type="h" for="ch" forName="wedge3Tx" refType="h" fact="0.17"/>
          <dgm:constr type="l" for="ch" forName="wedge4" refType="w" fact="0.07"/>
          <dgm:constr type="t" for="ch" forName="wedge4" refType="h" fact="0.0973"/>
          <dgm:constr type="w" for="ch" forName="wedge4" refType="w" fact="0.84"/>
          <dgm:constr type="h" for="ch" forName="wedge4" refType="h" fact="0.84"/>
          <dgm:constr type="l" for="ch" forName="dummy4a" refType="w" fact="0.49"/>
          <dgm:constr type="t" for="ch" forName="dummy4a" refType="h" fact="0.9373"/>
          <dgm:constr type="l" for="ch" forName="dummy4b" refType="w" fact="0.1263"/>
          <dgm:constr type="t" for="ch" forName="dummy4b" refType="h" fact="0.7273"/>
          <dgm:constr type="r" for="ch" forName="wedge4Tx" refType="w" fact="0.47"/>
          <dgm:constr type="t" for="ch" forName="wedge4Tx" refType="h" fact="0.665"/>
          <dgm:constr type="w" for="ch" forName="wedge4Tx" refType="w" fact="0.22"/>
          <dgm:constr type="h" for="ch" forName="wedge4Tx" refType="h" fact="0.17"/>
          <dgm:constr type="l" for="ch" forName="wedge5" refType="w" fact="0.06"/>
          <dgm:constr type="t" for="ch" forName="wedge5" refType="h" fact="0.08"/>
          <dgm:constr type="w" for="ch" forName="wedge5" refType="w" fact="0.84"/>
          <dgm:constr type="h" for="ch" forName="wedge5" refType="h" fact="0.84"/>
          <dgm:constr type="l" for="ch" forName="dummy5a" refType="w" fact="0.1163"/>
          <dgm:constr type="t" for="ch" forName="dummy5a" refType="h" fact="0.71"/>
          <dgm:constr type="l" for="ch" forName="dummy5b" refType="w" fact="0.1163"/>
          <dgm:constr type="t" for="ch" forName="dummy5b" refType="h" fact="0.29"/>
          <dgm:constr type="r" for="ch" forName="wedge5Tx" refType="w" fact="0.33"/>
          <dgm:constr type="t" for="ch" forName="wedge5Tx" refType="h" fact="0.42"/>
          <dgm:constr type="w" for="ch" forName="wedge5Tx" refType="w" fact="0.23"/>
          <dgm:constr type="h" for="ch" forName="wedge5Tx" refType="h" fact="0.165"/>
          <dgm:constr type="l" for="ch" forName="wedge6" refType="w" fact="0.07"/>
          <dgm:constr type="t" for="ch" forName="wedge6" refType="h" fact="0.0627"/>
          <dgm:constr type="w" for="ch" forName="wedge6" refType="w" fact="0.84"/>
          <dgm:constr type="h" for="ch" forName="wedge6" refType="h" fact="0.84"/>
          <dgm:constr type="l" for="ch" forName="dummy6a" refType="w" fact="0.1263"/>
          <dgm:constr type="t" for="ch" forName="dummy6a" refType="h" fact="0.2727"/>
          <dgm:constr type="l" for="ch" forName="dummy6b" refType="w" fact="0.49"/>
          <dgm:constr type="t" for="ch" forName="dummy6b" refType="h" fact="0.0627"/>
          <dgm:constr type="r" for="ch" forName="wedge6Tx" refType="w" fact="0.47"/>
          <dgm:constr type="t" for="ch" forName="wedge6Tx" refType="h" fact="0.17"/>
          <dgm:constr type="w" for="ch" forName="wedge6Tx" refType="w" fact="0.22"/>
          <dgm:constr type="h" for="ch" forName="wedge6Tx" refType="h" fact="0.17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h" for="ch" forName="arrowWedge3" refType="w" fact="0.08"/>
          <dgm:constr type="diam" for="ch" forName="arrowWedge3" refType="w" fact="0.84"/>
          <dgm:constr type="l" for="ch" forName="arrowWedge3" refType="w" fact="0.5"/>
          <dgm:constr type="t" for="ch" forName="arrowWedge3" refType="w" fact="0.5"/>
          <dgm:constr type="h" for="ch" forName="arrowWedge4" refType="w" fact="0.08"/>
          <dgm:constr type="diam" for="ch" forName="arrowWedge4" refType="w" fact="0.84"/>
          <dgm:constr type="l" for="ch" forName="arrowWedge4" refType="w" fact="0.5"/>
          <dgm:constr type="t" for="ch" forName="arrowWedge4" refType="w" fact="0.5"/>
          <dgm:constr type="h" for="ch" forName="arrowWedge5" refType="w" fact="0.08"/>
          <dgm:constr type="diam" for="ch" forName="arrowWedge5" refType="w" fact="0.84"/>
          <dgm:constr type="l" for="ch" forName="arrowWedge5" refType="w" fact="0.5"/>
          <dgm:constr type="t" for="ch" forName="arrowWedge5" refType="w" fact="0.5"/>
          <dgm:constr type="h" for="ch" forName="arrowWedge6" refType="w" fact="0.08"/>
          <dgm:constr type="diam" for="ch" forName="arrowWedge6" refType="w" fact="0.84"/>
          <dgm:constr type="l" for="ch" forName="arrowWedge6" refType="w" fact="0.5"/>
          <dgm:constr type="t" for="ch" forName="arrowWedge6" refType="w" fact="0.5"/>
          <dgm:constr type="primFontSz" for="ch" ptType="node" op="equ"/>
        </dgm:constrLst>
      </dgm:if>
      <dgm:else name="Name7">
        <dgm:constrLst>
          <dgm:constr type="l" for="ch" forName="wedge1" refType="w" fact="0.0887"/>
          <dgm:constr type="t" for="ch" forName="wedge1" refType="w" fact="0.062"/>
          <dgm:constr type="w" for="ch" forName="wedge1" refType="w" fact="0.84"/>
          <dgm:constr type="h" for="ch" forName="wedge1" refType="h" fact="0.84"/>
          <dgm:constr type="l" for="ch" forName="dummy1a" refType="w" fact="0.5087"/>
          <dgm:constr type="t" for="ch" forName="dummy1a" refType="h" fact="0.062"/>
          <dgm:constr type="l" for="ch" forName="dummy1b" refType="w" fact="0.837"/>
          <dgm:constr type="t" for="ch" forName="dummy1b" refType="h" fact="0.2201"/>
          <dgm:constr type="l" for="ch" forName="wedge1Tx" refType="w" fact="0.53"/>
          <dgm:constr type="t" for="ch" forName="wedge1Tx" refType="h" fact="0.14"/>
          <dgm:constr type="w" for="ch" forName="wedge1Tx" refType="w" fact="0.2"/>
          <dgm:constr type="h" for="ch" forName="wedge1Tx" refType="h" fact="0.16"/>
          <dgm:constr type="l" for="ch" forName="wedge2" refType="w" fact="0.0995"/>
          <dgm:constr type="t" for="ch" forName="wedge2" refType="w" fact="0.0755"/>
          <dgm:constr type="w" for="ch" forName="wedge2" refType="w" fact="0.84"/>
          <dgm:constr type="h" for="ch" forName="wedge2" refType="h" fact="0.84"/>
          <dgm:constr type="l" for="ch" forName="dummy2a" refType="w" fact="0.8479"/>
          <dgm:constr type="t" for="ch" forName="dummy2a" refType="h" fact="0.2337"/>
          <dgm:constr type="l" for="ch" forName="dummy2b" refType="w" fact="0.929"/>
          <dgm:constr type="t" for="ch" forName="dummy2b" refType="h" fact="0.589"/>
          <dgm:constr type="l" for="ch" forName="wedge2Tx" refType="w" fact="0.67"/>
          <dgm:constr type="t" for="ch" forName="wedge2Tx" refType="h" fact="0.38"/>
          <dgm:constr type="w" for="ch" forName="wedge2Tx" refType="w" fact="0.23"/>
          <dgm:constr type="h" for="ch" forName="wedge2Tx" refType="h" fact="0.14"/>
          <dgm:constr type="l" for="ch" forName="wedge3" refType="w" fact="0.0956"/>
          <dgm:constr type="t" for="ch" forName="wedge3" refType="w" fact="0.0925"/>
          <dgm:constr type="w" for="ch" forName="wedge3" refType="w" fact="0.84"/>
          <dgm:constr type="h" for="ch" forName="wedge3" refType="h" fact="0.84"/>
          <dgm:constr type="l" for="ch" forName="dummy3a" refType="w" fact="0.9251"/>
          <dgm:constr type="t" for="ch" forName="dummy3a" refType="h" fact="0.6059"/>
          <dgm:constr type="l" for="ch" forName="dummy3b" refType="w" fact="0.6979"/>
          <dgm:constr type="t" for="ch" forName="dummy3b" refType="h" fact="0.8909"/>
          <dgm:constr type="l" for="ch" forName="wedge3Tx" refType="w" fact="0.635"/>
          <dgm:constr type="t" for="ch" forName="wedge3Tx" refType="h" fact="0.59"/>
          <dgm:constr type="w" for="ch" forName="wedge3Tx" refType="w" fact="0.2"/>
          <dgm:constr type="h" for="ch" forName="wedge3Tx" refType="h" fact="0.155"/>
          <dgm:constr type="l" for="ch" forName="wedge4" refType="w" fact="0.08"/>
          <dgm:constr type="t" for="ch" forName="wedge4" refType="h" fact="0.1"/>
          <dgm:constr type="w" for="ch" forName="wedge4" refType="w" fact="0.84"/>
          <dgm:constr type="h" for="ch" forName="wedge4" refType="h" fact="0.84"/>
          <dgm:constr type="l" for="ch" forName="dummy4a" refType="w" fact="0.6822"/>
          <dgm:constr type="t" for="ch" forName="dummy4a" refType="h" fact="0.8984"/>
          <dgm:constr type="l" for="ch" forName="dummy4b" refType="w" fact="0.3178"/>
          <dgm:constr type="t" for="ch" forName="dummy4b" refType="h" fact="0.8984"/>
          <dgm:constr type="l" for="ch" forName="wedge4Tx" refType="w" fact="0.4025"/>
          <dgm:constr type="t" for="ch" forName="wedge4Tx" refType="h" fact="0.76"/>
          <dgm:constr type="w" for="ch" forName="wedge4Tx" refType="w" fact="0.195"/>
          <dgm:constr type="h" for="ch" forName="wedge4Tx" refType="h" fact="0.14"/>
          <dgm:constr type="l" for="ch" forName="wedge5" refType="w" fact="0.0644"/>
          <dgm:constr type="t" for="ch" forName="wedge5" refType="h" fact="0.0925"/>
          <dgm:constr type="w" for="ch" forName="wedge5" refType="w" fact="0.84"/>
          <dgm:constr type="h" for="ch" forName="wedge5" refType="h" fact="0.84"/>
          <dgm:constr type="l" for="ch" forName="dummy5a" refType="w" fact="0.3021"/>
          <dgm:constr type="t" for="ch" forName="dummy5a" refType="h" fact="0.8909"/>
          <dgm:constr type="l" for="ch" forName="dummy5b" refType="w" fact="0.0749"/>
          <dgm:constr type="t" for="ch" forName="dummy5b" refType="h" fact="0.6059"/>
          <dgm:constr type="r" for="ch" forName="wedge5Tx" refType="w" fact="0.365"/>
          <dgm:constr type="t" for="ch" forName="wedge5Tx" refType="h" fact="0.59"/>
          <dgm:constr type="w" for="ch" forName="wedge5Tx" refType="w" fact="0.2"/>
          <dgm:constr type="h" for="ch" forName="wedge5Tx" refType="h" fact="0.155"/>
          <dgm:constr type="l" for="ch" forName="wedge6" refType="w" fact="0.0605"/>
          <dgm:constr type="t" for="ch" forName="wedge6" refType="h" fact="0.0755"/>
          <dgm:constr type="w" for="ch" forName="wedge6" refType="w" fact="0.84"/>
          <dgm:constr type="h" for="ch" forName="wedge6" refType="h" fact="0.84"/>
          <dgm:constr type="l" for="ch" forName="dummy6a" refType="w" fact="0.071"/>
          <dgm:constr type="t" for="ch" forName="dummy6a" refType="h" fact="0.589"/>
          <dgm:constr type="l" for="ch" forName="dummy6b" refType="w" fact="0.1521"/>
          <dgm:constr type="t" for="ch" forName="dummy6b" refType="h" fact="0.2337"/>
          <dgm:constr type="r" for="ch" forName="wedge6Tx" refType="w" fact="0.33"/>
          <dgm:constr type="t" for="ch" forName="wedge6Tx" refType="h" fact="0.38"/>
          <dgm:constr type="w" for="ch" forName="wedge6Tx" refType="w" fact="0.23"/>
          <dgm:constr type="h" for="ch" forName="wedge6Tx" refType="h" fact="0.14"/>
          <dgm:constr type="l" for="ch" forName="wedge7" refType="w" fact="0.0713"/>
          <dgm:constr type="t" for="ch" forName="wedge7" refType="h" fact="0.062"/>
          <dgm:constr type="w" for="ch" forName="wedge7" refType="w" fact="0.84"/>
          <dgm:constr type="h" for="ch" forName="wedge7" refType="h" fact="0.84"/>
          <dgm:constr type="l" for="ch" forName="dummy7a" refType="w" fact="0.163"/>
          <dgm:constr type="t" for="ch" forName="dummy7a" refType="h" fact="0.2201"/>
          <dgm:constr type="l" for="ch" forName="dummy7b" refType="w" fact="0.4913"/>
          <dgm:constr type="t" for="ch" forName="dummy7b" refType="h" fact="0.062"/>
          <dgm:constr type="r" for="ch" forName="wedge7Tx" refType="w" fact="0.47"/>
          <dgm:constr type="t" for="ch" forName="wedge7Tx" refType="h" fact="0.14"/>
          <dgm:constr type="w" for="ch" forName="wedge7Tx" refType="w" fact="0.2"/>
          <dgm:constr type="h" for="ch" forName="wedge7Tx" refType="h" fact="0.16"/>
          <dgm:constr type="h" for="ch" forName="arrowWedge1" refType="w" fact="0.08"/>
          <dgm:constr type="diam" for="ch" forName="arrowWedge1" refType="w" fact="0.84"/>
          <dgm:constr type="l" for="ch" forName="arrowWedge1" refType="w" fact="0.5"/>
          <dgm:constr type="t" for="ch" forName="arrowWedge1" refType="w" fact="0.5"/>
          <dgm:constr type="h" for="ch" forName="arrowWedge2" refType="w" fact="0.08"/>
          <dgm:constr type="diam" for="ch" forName="arrowWedge2" refType="w" fact="0.84"/>
          <dgm:constr type="l" for="ch" forName="arrowWedge2" refType="w" fact="0.5"/>
          <dgm:constr type="t" for="ch" forName="arrowWedge2" refType="w" fact="0.5"/>
          <dgm:constr type="h" for="ch" forName="arrowWedge3" refType="w" fact="0.08"/>
          <dgm:constr type="diam" for="ch" forName="arrowWedge3" refType="w" fact="0.84"/>
          <dgm:constr type="l" for="ch" forName="arrowWedge3" refType="w" fact="0.5"/>
          <dgm:constr type="t" for="ch" forName="arrowWedge3" refType="w" fact="0.5"/>
          <dgm:constr type="h" for="ch" forName="arrowWedge4" refType="w" fact="0.08"/>
          <dgm:constr type="diam" for="ch" forName="arrowWedge4" refType="w" fact="0.84"/>
          <dgm:constr type="l" for="ch" forName="arrowWedge4" refType="w" fact="0.5"/>
          <dgm:constr type="t" for="ch" forName="arrowWedge4" refType="w" fact="0.5"/>
          <dgm:constr type="h" for="ch" forName="arrowWedge5" refType="w" fact="0.08"/>
          <dgm:constr type="diam" for="ch" forName="arrowWedge5" refType="w" fact="0.84"/>
          <dgm:constr type="l" for="ch" forName="arrowWedge5" refType="w" fact="0.5"/>
          <dgm:constr type="t" for="ch" forName="arrowWedge5" refType="w" fact="0.5"/>
          <dgm:constr type="h" for="ch" forName="arrowWedge6" refType="w" fact="0.08"/>
          <dgm:constr type="diam" for="ch" forName="arrowWedge6" refType="w" fact="0.84"/>
          <dgm:constr type="l" for="ch" forName="arrowWedge6" refType="w" fact="0.5"/>
          <dgm:constr type="t" for="ch" forName="arrowWedge6" refType="w" fact="0.5"/>
          <dgm:constr type="h" for="ch" forName="arrowWedge7" refType="w" fact="0.08"/>
          <dgm:constr type="diam" for="ch" forName="arrowWedge7" refType="w" fact="0.84"/>
          <dgm:constr type="l" for="ch" forName="arrowWedge7" refType="w" fact="0.5"/>
          <dgm:constr type="t" for="ch" forName="arrowWedge7" refType="w" fact="0.5"/>
          <dgm:constr type="primFontSz" for="ch" ptType="node" op="equ"/>
        </dgm:constrLst>
      </dgm:else>
    </dgm:choose>
    <dgm:ruleLst/>
    <dgm:choose name="Name8">
      <dgm:if name="Name9" axis="ch" ptType="node" func="cnt" op="gte" val="1">
        <dgm:layoutNode name="wedge1">
          <dgm:alg type="sp"/>
          <dgm:choose name="Name10">
            <dgm:if name="Name11" axis="ch" ptType="node" func="cnt" op="equ" val="1">
              <dgm:shape xmlns:r="http://schemas.openxmlformats.org/officeDocument/2006/relationships" type="ellipse" r:blip="">
                <dgm:adjLst/>
              </dgm:shape>
            </dgm:if>
            <dgm:if name="Name12" axis="ch" ptType="node" func="cnt" op="equ" val="2">
              <dgm:shape xmlns:r="http://schemas.openxmlformats.org/officeDocument/2006/relationships" type="pie" r:blip="">
                <dgm:adjLst>
                  <dgm:adj idx="1" val="270"/>
                  <dgm:adj idx="2" val="90"/>
                </dgm:adjLst>
              </dgm:shape>
            </dgm:if>
            <dgm:if name="Name13" axis="ch" ptType="node" func="cnt" op="equ" val="3">
              <dgm:shape xmlns:r="http://schemas.openxmlformats.org/officeDocument/2006/relationships" type="pie" r:blip="">
                <dgm:adjLst>
                  <dgm:adj idx="1" val="270"/>
                  <dgm:adj idx="2" val="30"/>
                </dgm:adjLst>
              </dgm:shape>
            </dgm:if>
            <dgm:if name="Name14" axis="ch" ptType="node" func="cnt" op="equ" val="4">
              <dgm:shape xmlns:r="http://schemas.openxmlformats.org/officeDocument/2006/relationships" type="pie" r:blip="">
                <dgm:adjLst>
                  <dgm:adj idx="1" val="270"/>
                  <dgm:adj idx="2" val="0"/>
                </dgm:adjLst>
              </dgm:shape>
            </dgm:if>
            <dgm:if name="Name15" axis="ch" ptType="node" func="cnt" op="equ" val="5">
              <dgm:shape xmlns:r="http://schemas.openxmlformats.org/officeDocument/2006/relationships" type="pie" r:blip="">
                <dgm:adjLst>
                  <dgm:adj idx="1" val="270"/>
                  <dgm:adj idx="2" val="342"/>
                </dgm:adjLst>
              </dgm:shape>
            </dgm:if>
            <dgm:if name="Name16" axis="ch" ptType="node" func="cnt" op="equ" val="6">
              <dgm:shape xmlns:r="http://schemas.openxmlformats.org/officeDocument/2006/relationships" type="pie" r:blip="">
                <dgm:adjLst>
                  <dgm:adj idx="1" val="270"/>
                  <dgm:adj idx="2" val="330"/>
                </dgm:adjLst>
              </dgm:shape>
            </dgm:if>
            <dgm:else name="Name17">
              <dgm:shape xmlns:r="http://schemas.openxmlformats.org/officeDocument/2006/relationships" type="pie" r:blip="">
                <dgm:adjLst>
                  <dgm:adj idx="1" val="270"/>
                  <dgm:adj idx="2" val="321.4286"/>
                </dgm:adjLst>
              </dgm:shape>
            </dgm:else>
          </dgm:choose>
          <dgm:choose name="Name18">
            <dgm:if name="Name19" func="var" arg="dir" op="equ" val="norm">
              <dgm:presOf axis="ch desOrSelf" ptType="node node" st="1 1" cnt="1 0"/>
            </dgm:if>
            <dgm:else name="Name20">
              <dgm:choose name="Name21">
                <dgm:if name="Name22" axis="ch" ptType="node" func="cnt" op="equ" val="1">
                  <dgm:presOf axis="ch desOrSelf" ptType="node node" st="1 1" cnt="1 0"/>
                </dgm:if>
                <dgm:if name="Name23" axis="ch" ptType="node" func="cnt" op="equ" val="2">
                  <dgm:presOf axis="ch desOrSelf" ptType="node node" st="2 1" cnt="1 0"/>
                </dgm:if>
                <dgm:if name="Name24" axis="ch" ptType="node" func="cnt" op="equ" val="3">
                  <dgm:presOf axis="ch desOrSelf" ptType="node node" st="3 1" cnt="1 0"/>
                </dgm:if>
                <dgm:if name="Name25" axis="ch" ptType="node" func="cnt" op="equ" val="4">
                  <dgm:presOf axis="ch desOrSelf" ptType="node node" st="4 1" cnt="1 0"/>
                </dgm:if>
                <dgm:if name="Name26" axis="ch" ptType="node" func="cnt" op="equ" val="5">
                  <dgm:presOf axis="ch desOrSelf" ptType="node node" st="5 1" cnt="1 0"/>
                </dgm:if>
                <dgm:if name="Name27" axis="ch" ptType="node" func="cnt" op="equ" val="6">
                  <dgm:presOf axis="ch desOrSelf" ptType="node node" st="6 1" cnt="1 0"/>
                </dgm:if>
                <dgm:else name="Name28">
                  <dgm:presOf axis="ch desOrSelf" ptType="node node" st="7 1" cnt="1 0"/>
                </dgm:else>
              </dgm:choose>
            </dgm:else>
          </dgm:choose>
          <dgm:constrLst/>
          <dgm:ruleLst/>
        </dgm:layoutNode>
        <dgm:layoutNode name="dummy1a" moveWith="wedge1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1b" moveWith="wedge1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1Tx" moveWith="wedg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29">
            <dgm:if name="Name30" func="var" arg="dir" op="equ" val="norm">
              <dgm:presOf axis="ch desOrSelf" ptType="node node" st="1 1" cnt="1 0"/>
            </dgm:if>
            <dgm:else name="Name31">
              <dgm:choose name="Name32">
                <dgm:if name="Name33" axis="ch" ptType="node" func="cnt" op="equ" val="1">
                  <dgm:presOf axis="ch desOrSelf" ptType="node node" st="1 1" cnt="1 0"/>
                </dgm:if>
                <dgm:if name="Name34" axis="ch" ptType="node" func="cnt" op="equ" val="2">
                  <dgm:presOf axis="ch desOrSelf" ptType="node node" st="2 1" cnt="1 0"/>
                </dgm:if>
                <dgm:if name="Name35" axis="ch" ptType="node" func="cnt" op="equ" val="3">
                  <dgm:presOf axis="ch desOrSelf" ptType="node node" st="3 1" cnt="1 0"/>
                </dgm:if>
                <dgm:if name="Name36" axis="ch" ptType="node" func="cnt" op="equ" val="4">
                  <dgm:presOf axis="ch desOrSelf" ptType="node node" st="4 1" cnt="1 0"/>
                </dgm:if>
                <dgm:if name="Name37" axis="ch" ptType="node" func="cnt" op="equ" val="5">
                  <dgm:presOf axis="ch desOrSelf" ptType="node node" st="5 1" cnt="1 0"/>
                </dgm:if>
                <dgm:if name="Name38" axis="ch" ptType="node" func="cnt" op="equ" val="6">
                  <dgm:presOf axis="ch desOrSelf" ptType="node node" st="6 1" cnt="1 0"/>
                </dgm:if>
                <dgm:else name="Name39">
                  <dgm:presOf axis="ch desOrSelf" ptType="node node" st="7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40"/>
    </dgm:choose>
    <dgm:choose name="Name41">
      <dgm:if name="Name42" axis="ch" ptType="node" func="cnt" op="gte" val="2">
        <dgm:layoutNode name="wedge2">
          <dgm:alg type="sp"/>
          <dgm:choose name="Name43">
            <dgm:if name="Name44" axis="ch" ptType="node" func="cnt" op="equ" val="2">
              <dgm:shape xmlns:r="http://schemas.openxmlformats.org/officeDocument/2006/relationships" type="pie" r:blip="">
                <dgm:adjLst>
                  <dgm:adj idx="1" val="90"/>
                  <dgm:adj idx="2" val="270"/>
                </dgm:adjLst>
              </dgm:shape>
            </dgm:if>
            <dgm:if name="Name45" axis="ch" ptType="node" func="cnt" op="equ" val="3">
              <dgm:shape xmlns:r="http://schemas.openxmlformats.org/officeDocument/2006/relationships" type="pie" r:blip="">
                <dgm:adjLst>
                  <dgm:adj idx="1" val="30"/>
                  <dgm:adj idx="2" val="150"/>
                </dgm:adjLst>
              </dgm:shape>
            </dgm:if>
            <dgm:if name="Name46" axis="ch" ptType="node" func="cnt" op="equ" val="4">
              <dgm:shape xmlns:r="http://schemas.openxmlformats.org/officeDocument/2006/relationships" type="pie" r:blip="">
                <dgm:adjLst>
                  <dgm:adj idx="1" val="0"/>
                  <dgm:adj idx="2" val="90"/>
                </dgm:adjLst>
              </dgm:shape>
            </dgm:if>
            <dgm:if name="Name47" axis="ch" ptType="node" func="cnt" op="equ" val="5">
              <dgm:shape xmlns:r="http://schemas.openxmlformats.org/officeDocument/2006/relationships" type="pie" r:blip="">
                <dgm:adjLst>
                  <dgm:adj idx="1" val="342"/>
                  <dgm:adj idx="2" val="54"/>
                </dgm:adjLst>
              </dgm:shape>
            </dgm:if>
            <dgm:if name="Name48" axis="ch" ptType="node" func="cnt" op="equ" val="6">
              <dgm:shape xmlns:r="http://schemas.openxmlformats.org/officeDocument/2006/relationships" type="pie" r:blip="">
                <dgm:adjLst>
                  <dgm:adj idx="1" val="330"/>
                  <dgm:adj idx="2" val="30"/>
                </dgm:adjLst>
              </dgm:shape>
            </dgm:if>
            <dgm:else name="Name49">
              <dgm:shape xmlns:r="http://schemas.openxmlformats.org/officeDocument/2006/relationships" type="pie" r:blip="">
                <dgm:adjLst>
                  <dgm:adj idx="1" val="321.4286"/>
                  <dgm:adj idx="2" val="12.85714"/>
                </dgm:adjLst>
              </dgm:shape>
            </dgm:else>
          </dgm:choose>
          <dgm:choose name="Name50">
            <dgm:if name="Name51" func="var" arg="dir" op="equ" val="norm">
              <dgm:presOf axis="ch desOrSelf" ptType="node node" st="2 1" cnt="1 0"/>
            </dgm:if>
            <dgm:else name="Name52">
              <dgm:choose name="Name53">
                <dgm:if name="Name54" axis="ch" ptType="node" func="cnt" op="equ" val="2">
                  <dgm:presOf axis="ch desOrSelf" ptType="node node" st="1 1" cnt="1 0"/>
                </dgm:if>
                <dgm:if name="Name55" axis="ch" ptType="node" func="cnt" op="equ" val="3">
                  <dgm:presOf axis="ch desOrSelf" ptType="node node" st="2 1" cnt="1 0"/>
                </dgm:if>
                <dgm:if name="Name56" axis="ch" ptType="node" func="cnt" op="equ" val="4">
                  <dgm:presOf axis="ch desOrSelf" ptType="node node" st="3 1" cnt="1 0"/>
                </dgm:if>
                <dgm:if name="Name57" axis="ch" ptType="node" func="cnt" op="equ" val="5">
                  <dgm:presOf axis="ch desOrSelf" ptType="node node" st="4 1" cnt="1 0"/>
                </dgm:if>
                <dgm:if name="Name58" axis="ch" ptType="node" func="cnt" op="equ" val="6">
                  <dgm:presOf axis="ch desOrSelf" ptType="node node" st="5 1" cnt="1 0"/>
                </dgm:if>
                <dgm:else name="Name59">
                  <dgm:presOf axis="ch desOrSelf" ptType="node node" st="6 1" cnt="1 0"/>
                </dgm:else>
              </dgm:choose>
            </dgm:else>
          </dgm:choose>
          <dgm:constrLst/>
          <dgm:ruleLst/>
        </dgm:layoutNode>
        <dgm:layoutNode name="dummy2a" moveWith="wedge2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2b" moveWith="wedge2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2Tx" moveWith="wedge2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60">
            <dgm:if name="Name61" func="var" arg="dir" op="equ" val="norm">
              <dgm:presOf axis="ch desOrSelf" ptType="node node" st="2 1" cnt="1 0"/>
            </dgm:if>
            <dgm:else name="Name62">
              <dgm:choose name="Name63">
                <dgm:if name="Name64" axis="ch" ptType="node" func="cnt" op="equ" val="2">
                  <dgm:presOf axis="ch desOrSelf" ptType="node node" st="1 1" cnt="1 0"/>
                </dgm:if>
                <dgm:if name="Name65" axis="ch" ptType="node" func="cnt" op="equ" val="3">
                  <dgm:presOf axis="ch desOrSelf" ptType="node node" st="2 1" cnt="1 0"/>
                </dgm:if>
                <dgm:if name="Name66" axis="ch" ptType="node" func="cnt" op="equ" val="4">
                  <dgm:presOf axis="ch desOrSelf" ptType="node node" st="3 1" cnt="1 0"/>
                </dgm:if>
                <dgm:if name="Name67" axis="ch" ptType="node" func="cnt" op="equ" val="5">
                  <dgm:presOf axis="ch desOrSelf" ptType="node node" st="4 1" cnt="1 0"/>
                </dgm:if>
                <dgm:if name="Name68" axis="ch" ptType="node" func="cnt" op="equ" val="6">
                  <dgm:presOf axis="ch desOrSelf" ptType="node node" st="5 1" cnt="1 0"/>
                </dgm:if>
                <dgm:else name="Name69">
                  <dgm:presOf axis="ch desOrSelf" ptType="node node" st="6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70"/>
    </dgm:choose>
    <dgm:choose name="Name71">
      <dgm:if name="Name72" axis="ch" ptType="node" func="cnt" op="gte" val="3">
        <dgm:layoutNode name="wedge3">
          <dgm:alg type="sp"/>
          <dgm:choose name="Name73">
            <dgm:if name="Name74" axis="ch" ptType="node" func="cnt" op="equ" val="3">
              <dgm:shape xmlns:r="http://schemas.openxmlformats.org/officeDocument/2006/relationships" type="pie" r:blip="">
                <dgm:adjLst>
                  <dgm:adj idx="1" val="150"/>
                  <dgm:adj idx="2" val="270"/>
                </dgm:adjLst>
              </dgm:shape>
            </dgm:if>
            <dgm:if name="Name75" axis="ch" ptType="node" func="cnt" op="equ" val="4">
              <dgm:shape xmlns:r="http://schemas.openxmlformats.org/officeDocument/2006/relationships" type="pie" r:blip="">
                <dgm:adjLst>
                  <dgm:adj idx="1" val="90"/>
                  <dgm:adj idx="2" val="180"/>
                </dgm:adjLst>
              </dgm:shape>
            </dgm:if>
            <dgm:if name="Name76" axis="ch" ptType="node" func="cnt" op="equ" val="5">
              <dgm:shape xmlns:r="http://schemas.openxmlformats.org/officeDocument/2006/relationships" type="pie" r:blip="">
                <dgm:adjLst>
                  <dgm:adj idx="1" val="54"/>
                  <dgm:adj idx="2" val="126"/>
                </dgm:adjLst>
              </dgm:shape>
            </dgm:if>
            <dgm:if name="Name77" axis="ch" ptType="node" func="cnt" op="equ" val="6">
              <dgm:shape xmlns:r="http://schemas.openxmlformats.org/officeDocument/2006/relationships" type="pie" r:blip="">
                <dgm:adjLst>
                  <dgm:adj idx="1" val="30"/>
                  <dgm:adj idx="2" val="90"/>
                </dgm:adjLst>
              </dgm:shape>
            </dgm:if>
            <dgm:else name="Name78">
              <dgm:shape xmlns:r="http://schemas.openxmlformats.org/officeDocument/2006/relationships" type="pie" r:blip="">
                <dgm:adjLst>
                  <dgm:adj idx="1" val="12.85714"/>
                  <dgm:adj idx="2" val="64.28571"/>
                </dgm:adjLst>
              </dgm:shape>
            </dgm:else>
          </dgm:choose>
          <dgm:choose name="Name79">
            <dgm:if name="Name80" func="var" arg="dir" op="equ" val="norm">
              <dgm:presOf axis="ch desOrSelf" ptType="node node" st="3 1" cnt="1 0"/>
            </dgm:if>
            <dgm:else name="Name81">
              <dgm:choose name="Name82">
                <dgm:if name="Name83" axis="ch" ptType="node" func="cnt" op="equ" val="3">
                  <dgm:presOf axis="ch desOrSelf" ptType="node node" st="1 1" cnt="1 0"/>
                </dgm:if>
                <dgm:if name="Name84" axis="ch" ptType="node" func="cnt" op="equ" val="4">
                  <dgm:presOf axis="ch desOrSelf" ptType="node node" st="2 1" cnt="1 0"/>
                </dgm:if>
                <dgm:if name="Name85" axis="ch" ptType="node" func="cnt" op="equ" val="5">
                  <dgm:presOf axis="ch desOrSelf" ptType="node node" st="3 1" cnt="1 0"/>
                </dgm:if>
                <dgm:if name="Name86" axis="ch" ptType="node" func="cnt" op="equ" val="6">
                  <dgm:presOf axis="ch desOrSelf" ptType="node node" st="4 1" cnt="1 0"/>
                </dgm:if>
                <dgm:else name="Name87">
                  <dgm:presOf axis="ch desOrSelf" ptType="node node" st="5 1" cnt="1 0"/>
                </dgm:else>
              </dgm:choose>
            </dgm:else>
          </dgm:choose>
          <dgm:constrLst/>
          <dgm:ruleLst/>
        </dgm:layoutNode>
        <dgm:layoutNode name="dummy3a" moveWith="wedge3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3b" moveWith="wedge3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3Tx" moveWith="wedge3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88">
            <dgm:if name="Name89" func="var" arg="dir" op="equ" val="norm">
              <dgm:presOf axis="ch desOrSelf" ptType="node node" st="3 1" cnt="1 0"/>
            </dgm:if>
            <dgm:else name="Name90">
              <dgm:choose name="Name91">
                <dgm:if name="Name92" axis="ch" ptType="node" func="cnt" op="equ" val="3">
                  <dgm:presOf axis="ch desOrSelf" ptType="node node" st="1 1" cnt="1 0"/>
                </dgm:if>
                <dgm:if name="Name93" axis="ch" ptType="node" func="cnt" op="equ" val="4">
                  <dgm:presOf axis="ch desOrSelf" ptType="node node" st="2 1" cnt="1 0"/>
                </dgm:if>
                <dgm:if name="Name94" axis="ch" ptType="node" func="cnt" op="equ" val="5">
                  <dgm:presOf axis="ch desOrSelf" ptType="node node" st="3 1" cnt="1 0"/>
                </dgm:if>
                <dgm:if name="Name95" axis="ch" ptType="node" func="cnt" op="equ" val="6">
                  <dgm:presOf axis="ch desOrSelf" ptType="node node" st="4 1" cnt="1 0"/>
                </dgm:if>
                <dgm:else name="Name96">
                  <dgm:presOf axis="ch desOrSelf" ptType="node node" st="5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97"/>
    </dgm:choose>
    <dgm:choose name="Name98">
      <dgm:if name="Name99" axis="ch" ptType="node" func="cnt" op="gte" val="4">
        <dgm:layoutNode name="wedge4">
          <dgm:alg type="sp"/>
          <dgm:choose name="Name100">
            <dgm:if name="Name101" axis="ch" ptType="node" func="cnt" op="equ" val="4">
              <dgm:shape xmlns:r="http://schemas.openxmlformats.org/officeDocument/2006/relationships" type="pie" r:blip="">
                <dgm:adjLst>
                  <dgm:adj idx="1" val="180"/>
                  <dgm:adj idx="2" val="270"/>
                </dgm:adjLst>
              </dgm:shape>
            </dgm:if>
            <dgm:if name="Name102" axis="ch" ptType="node" func="cnt" op="equ" val="5">
              <dgm:shape xmlns:r="http://schemas.openxmlformats.org/officeDocument/2006/relationships" type="pie" r:blip="">
                <dgm:adjLst>
                  <dgm:adj idx="1" val="126"/>
                  <dgm:adj idx="2" val="198"/>
                </dgm:adjLst>
              </dgm:shape>
            </dgm:if>
            <dgm:if name="Name103" axis="ch" ptType="node" func="cnt" op="equ" val="6">
              <dgm:shape xmlns:r="http://schemas.openxmlformats.org/officeDocument/2006/relationships" type="pie" r:blip="">
                <dgm:adjLst>
                  <dgm:adj idx="1" val="90"/>
                  <dgm:adj idx="2" val="150"/>
                </dgm:adjLst>
              </dgm:shape>
            </dgm:if>
            <dgm:else name="Name104">
              <dgm:shape xmlns:r="http://schemas.openxmlformats.org/officeDocument/2006/relationships" type="pie" r:blip="">
                <dgm:adjLst>
                  <dgm:adj idx="1" val="64.2871"/>
                  <dgm:adj idx="2" val="115.7143"/>
                </dgm:adjLst>
              </dgm:shape>
            </dgm:else>
          </dgm:choose>
          <dgm:choose name="Name105">
            <dgm:if name="Name106" func="var" arg="dir" op="equ" val="norm">
              <dgm:presOf axis="ch desOrSelf" ptType="node node" st="4 1" cnt="1 0"/>
            </dgm:if>
            <dgm:else name="Name107">
              <dgm:choose name="Name108">
                <dgm:if name="Name109" axis="ch" ptType="node" func="cnt" op="equ" val="4">
                  <dgm:presOf axis="ch desOrSelf" ptType="node node" st="1 1" cnt="1 0"/>
                </dgm:if>
                <dgm:if name="Name110" axis="ch" ptType="node" func="cnt" op="equ" val="5">
                  <dgm:presOf axis="ch desOrSelf" ptType="node node" st="2 1" cnt="1 0"/>
                </dgm:if>
                <dgm:if name="Name111" axis="ch" ptType="node" func="cnt" op="equ" val="6">
                  <dgm:presOf axis="ch desOrSelf" ptType="node node" st="3 1" cnt="1 0"/>
                </dgm:if>
                <dgm:else name="Name112">
                  <dgm:presOf axis="ch desOrSelf" ptType="node node" st="4 1" cnt="1 0"/>
                </dgm:else>
              </dgm:choose>
            </dgm:else>
          </dgm:choose>
          <dgm:constrLst/>
          <dgm:ruleLst/>
        </dgm:layoutNode>
        <dgm:layoutNode name="dummy4a" moveWith="wedge4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4b" moveWith="wedge4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4Tx" moveWith="wedge4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13">
            <dgm:if name="Name114" func="var" arg="dir" op="equ" val="norm">
              <dgm:presOf axis="ch desOrSelf" ptType="node node" st="4 1" cnt="1 0"/>
            </dgm:if>
            <dgm:else name="Name115">
              <dgm:choose name="Name116">
                <dgm:if name="Name117" axis="ch" ptType="node" func="cnt" op="equ" val="4">
                  <dgm:presOf axis="ch desOrSelf" ptType="node node" st="1 1" cnt="1 0"/>
                </dgm:if>
                <dgm:if name="Name118" axis="ch" ptType="node" func="cnt" op="equ" val="5">
                  <dgm:presOf axis="ch desOrSelf" ptType="node node" st="2 1" cnt="1 0"/>
                </dgm:if>
                <dgm:if name="Name119" axis="ch" ptType="node" func="cnt" op="equ" val="6">
                  <dgm:presOf axis="ch desOrSelf" ptType="node node" st="3 1" cnt="1 0"/>
                </dgm:if>
                <dgm:else name="Name120">
                  <dgm:presOf axis="ch desOrSelf" ptType="node node" st="4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21"/>
    </dgm:choose>
    <dgm:choose name="Name122">
      <dgm:if name="Name123" axis="ch" ptType="node" func="cnt" op="gte" val="5">
        <dgm:layoutNode name="wedge5">
          <dgm:alg type="sp"/>
          <dgm:choose name="Name124">
            <dgm:if name="Name125" axis="ch" ptType="node" func="cnt" op="equ" val="5">
              <dgm:shape xmlns:r="http://schemas.openxmlformats.org/officeDocument/2006/relationships" type="pie" r:blip="">
                <dgm:adjLst>
                  <dgm:adj idx="1" val="198"/>
                  <dgm:adj idx="2" val="270"/>
                </dgm:adjLst>
              </dgm:shape>
            </dgm:if>
            <dgm:if name="Name126" axis="ch" ptType="node" func="cnt" op="equ" val="6">
              <dgm:shape xmlns:r="http://schemas.openxmlformats.org/officeDocument/2006/relationships" type="pie" r:blip="">
                <dgm:adjLst>
                  <dgm:adj idx="1" val="150"/>
                  <dgm:adj idx="2" val="210"/>
                </dgm:adjLst>
              </dgm:shape>
            </dgm:if>
            <dgm:else name="Name127">
              <dgm:shape xmlns:r="http://schemas.openxmlformats.org/officeDocument/2006/relationships" type="pie" r:blip="">
                <dgm:adjLst>
                  <dgm:adj idx="1" val="115.7143"/>
                  <dgm:adj idx="2" val="167.1429"/>
                </dgm:adjLst>
              </dgm:shape>
            </dgm:else>
          </dgm:choose>
          <dgm:choose name="Name128">
            <dgm:if name="Name129" func="var" arg="dir" op="equ" val="norm">
              <dgm:presOf axis="ch desOrSelf" ptType="node node" st="5 1" cnt="1 0"/>
            </dgm:if>
            <dgm:else name="Name130">
              <dgm:choose name="Name131">
                <dgm:if name="Name132" axis="ch" ptType="node" func="cnt" op="equ" val="5">
                  <dgm:presOf axis="ch desOrSelf" ptType="node node" st="1 1" cnt="1 0"/>
                </dgm:if>
                <dgm:if name="Name133" axis="ch" ptType="node" func="cnt" op="equ" val="6">
                  <dgm:presOf axis="ch desOrSelf" ptType="node node" st="2 1" cnt="1 0"/>
                </dgm:if>
                <dgm:else name="Name134">
                  <dgm:presOf axis="ch desOrSelf" ptType="node node" st="3 1" cnt="1 0"/>
                </dgm:else>
              </dgm:choose>
            </dgm:else>
          </dgm:choose>
          <dgm:constrLst/>
          <dgm:ruleLst/>
        </dgm:layoutNode>
        <dgm:layoutNode name="dummy5a" moveWith="wedge5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5b" moveWith="wedge5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5Tx" moveWith="wedge5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35">
            <dgm:if name="Name136" func="var" arg="dir" op="equ" val="norm">
              <dgm:presOf axis="ch desOrSelf" ptType="node node" st="5 1" cnt="1 0"/>
            </dgm:if>
            <dgm:else name="Name137">
              <dgm:choose name="Name138">
                <dgm:if name="Name139" axis="ch" ptType="node" func="cnt" op="equ" val="5">
                  <dgm:presOf axis="ch desOrSelf" ptType="node node" st="1 1" cnt="1 0"/>
                </dgm:if>
                <dgm:if name="Name140" axis="ch" ptType="node" func="cnt" op="equ" val="6">
                  <dgm:presOf axis="ch desOrSelf" ptType="node node" st="2 1" cnt="1 0"/>
                </dgm:if>
                <dgm:else name="Name141">
                  <dgm:presOf axis="ch desOrSelf" ptType="node node" st="3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42"/>
    </dgm:choose>
    <dgm:choose name="Name143">
      <dgm:if name="Name144" axis="ch" ptType="node" func="cnt" op="gte" val="6">
        <dgm:layoutNode name="wedge6">
          <dgm:alg type="sp"/>
          <dgm:choose name="Name145">
            <dgm:if name="Name146" axis="ch" ptType="node" func="cnt" op="equ" val="6">
              <dgm:shape xmlns:r="http://schemas.openxmlformats.org/officeDocument/2006/relationships" type="pie" r:blip="">
                <dgm:adjLst>
                  <dgm:adj idx="1" val="210"/>
                  <dgm:adj idx="2" val="270"/>
                </dgm:adjLst>
              </dgm:shape>
            </dgm:if>
            <dgm:else name="Name147">
              <dgm:shape xmlns:r="http://schemas.openxmlformats.org/officeDocument/2006/relationships" type="pie" r:blip="">
                <dgm:adjLst>
                  <dgm:adj idx="1" val="167.1429"/>
                  <dgm:adj idx="2" val="218.5714"/>
                </dgm:adjLst>
              </dgm:shape>
            </dgm:else>
          </dgm:choose>
          <dgm:choose name="Name148">
            <dgm:if name="Name149" func="var" arg="dir" op="equ" val="norm">
              <dgm:presOf axis="ch desOrSelf" ptType="node node" st="6 1" cnt="1 0"/>
            </dgm:if>
            <dgm:else name="Name150">
              <dgm:choose name="Name151">
                <dgm:if name="Name152" axis="ch" ptType="node" func="cnt" op="equ" val="6">
                  <dgm:presOf axis="ch desOrSelf" ptType="node node" st="1 1" cnt="1 0"/>
                </dgm:if>
                <dgm:else name="Name153">
                  <dgm:presOf axis="ch desOrSelf" ptType="node node" st="2 1" cnt="1 0"/>
                </dgm:else>
              </dgm:choose>
            </dgm:else>
          </dgm:choose>
          <dgm:constrLst/>
          <dgm:ruleLst/>
        </dgm:layoutNode>
        <dgm:layoutNode name="dummy6a" moveWith="wedge6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6b" moveWith="wedge6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6Tx" moveWith="wedge6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54">
            <dgm:if name="Name155" func="var" arg="dir" op="equ" val="norm">
              <dgm:presOf axis="ch desOrSelf" ptType="node node" st="6 1" cnt="1 0"/>
            </dgm:if>
            <dgm:else name="Name156">
              <dgm:choose name="Name157">
                <dgm:if name="Name158" axis="ch" ptType="node" func="cnt" op="equ" val="6">
                  <dgm:presOf axis="ch desOrSelf" ptType="node node" st="1 1" cnt="1 0"/>
                </dgm:if>
                <dgm:else name="Name159">
                  <dgm:presOf axis="ch desOrSelf" ptType="node node" st="2 1" cnt="1 0"/>
                </dgm:else>
              </dgm:choose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60"/>
    </dgm:choose>
    <dgm:choose name="Name161">
      <dgm:if name="Name162" axis="ch" ptType="node" func="cnt" op="gte" val="7">
        <dgm:layoutNode name="wedge7">
          <dgm:alg type="sp"/>
          <dgm:shape xmlns:r="http://schemas.openxmlformats.org/officeDocument/2006/relationships" type="pie" r:blip="">
            <dgm:adjLst>
              <dgm:adj idx="1" val="218.5714"/>
              <dgm:adj idx="2" val="270"/>
            </dgm:adjLst>
          </dgm:shape>
          <dgm:choose name="Name163">
            <dgm:if name="Name164" func="var" arg="dir" op="equ" val="norm">
              <dgm:presOf axis="ch desOrSelf" ptType="node node" st="7 1" cnt="1 0"/>
            </dgm:if>
            <dgm:else name="Name165">
              <dgm:presOf axis="ch desOrSelf" ptType="node node" st="1 1" cnt="1 0"/>
            </dgm:else>
          </dgm:choose>
          <dgm:constrLst/>
          <dgm:ruleLst/>
        </dgm:layoutNode>
        <dgm:layoutNode name="dummy7a" moveWith="wedge7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dummy7b" moveWith="wedge7">
          <dgm:alg type="sp"/>
          <dgm:shape xmlns:r="http://schemas.openxmlformats.org/officeDocument/2006/relationships" r:blip="">
            <dgm:adjLst/>
          </dgm:shape>
          <dgm:presOf/>
          <dgm:constrLst>
            <dgm:constr type="w" val="1"/>
            <dgm:constr type="h" val="1"/>
          </dgm:constrLst>
          <dgm:ruleLst/>
        </dgm:layoutNode>
        <dgm:layoutNode name="wedge7Tx" moveWith="wedge7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choose name="Name166">
            <dgm:if name="Name167" func="var" arg="dir" op="equ" val="norm">
              <dgm:presOf axis="ch desOrSelf" ptType="node node" st="7 1" cnt="1 0"/>
            </dgm:if>
            <dgm:else name="Name168">
              <dgm:presOf axis="ch desOrSelf" ptType="node node" st="1 1" cnt="1 0"/>
            </dgm:else>
          </dgm:choose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if>
      <dgm:else name="Name169"/>
    </dgm:choose>
    <dgm:choose name="Name170">
      <dgm:if name="Name171" axis="ch" ptType="node" func="cnt" op="equ" val="1">
        <dgm:forEach name="Name172" axis="ch" ptType="sibTrans" hideLastTrans="0" cnt="1">
          <dgm:layoutNode name="arrowWedge1single" styleLbl="fgSibTrans2D1">
            <dgm:choose name="Name173">
              <dgm:if name="Name174" func="var" arg="dir" op="equ" val="norm">
                <dgm:alg type="conn">
                  <dgm:param type="connRout" val="longCurve"/>
                  <dgm:param type="srcNode" val="dummy1a"/>
                  <dgm:param type="dstNode" val="dummy1b"/>
                  <dgm:param type="begPts" val="tL"/>
                  <dgm:param type="endPts" val="tR"/>
                  <dgm:param type="begSty" val="arr"/>
                  <dgm:param type="endSty" val="noArr"/>
                </dgm:alg>
              </dgm:if>
              <dgm:else name="Name175">
                <dgm:alg type="conn">
                  <dgm:param type="connRout" val="longCurve"/>
                  <dgm:param type="srcNode" val="dummy1a"/>
                  <dgm:param type="dstNode" val="dummy1b"/>
                  <dgm:param type="begPts" val="tL"/>
                  <dgm:param type="endPts" val="tR"/>
                  <dgm:param type="begSty" val="noArr"/>
                  <dgm:param type="endSty" val="arr"/>
                </dgm:alg>
              </dgm:else>
            </dgm:choose>
            <dgm:shape xmlns:r="http://schemas.openxmlformats.org/officeDocument/2006/relationships" type="conn" r:blip="">
              <dgm:adjLst/>
            </dgm:shape>
            <dgm:presOf/>
            <dgm:constrLst>
              <dgm:constr type="w" val="1"/>
              <dgm:constr type="begPad"/>
              <dgm:constr type="endPad"/>
            </dgm:constrLst>
            <dgm:ruleLst/>
          </dgm:layoutNode>
        </dgm:forEach>
      </dgm:if>
      <dgm:if name="Name176" axis="ch" ptType="node" func="cnt" op="gte" val="2">
        <dgm:forEach name="Name177" axis="ch" ptType="sibTrans" hideLastTrans="0" cnt="1">
          <dgm:layoutNode name="arrowWedge1" styleLbl="fgSibTrans2D1">
            <dgm:choose name="Name178">
              <dgm:if name="Name179" func="var" arg="dir" op="equ" val="norm">
                <dgm:alg type="conn">
                  <dgm:param type="connRout" val="curve"/>
                  <dgm:param type="srcNode" val="dummy1a"/>
                  <dgm:param type="dstNode" val="dummy1b"/>
                  <dgm:param type="begPts" val="tL"/>
                  <dgm:param type="endPts" val="tL"/>
                  <dgm:param type="begSty" val="noArr"/>
                  <dgm:param type="endSty" val="arr"/>
                </dgm:alg>
              </dgm:if>
              <dgm:else name="Name180">
                <dgm:alg type="conn">
                  <dgm:param type="connRout" val="curve"/>
                  <dgm:param type="srcNode" val="dummy1a"/>
                  <dgm:param type="dstNode" val="dummy1b"/>
                  <dgm:param type="begPts" val="tL"/>
                  <dgm:param type="endPts" val="tL"/>
                  <dgm:param type="begSty" val="arr"/>
                  <dgm:param type="endSty" val="noArr"/>
                </dgm:alg>
              </dgm:else>
            </dgm:choose>
            <dgm:shape xmlns:r="http://schemas.openxmlformats.org/officeDocument/2006/relationships" type="conn" r:blip="">
              <dgm:adjLst/>
            </dgm:shape>
            <dgm:presOf/>
            <dgm:constrLst>
              <dgm:constr type="w" val="1"/>
              <dgm:constr type="begPad"/>
              <dgm:constr type="endPad"/>
            </dgm:constrLst>
            <dgm:ruleLst/>
          </dgm:layoutNode>
        </dgm:forEach>
      </dgm:if>
      <dgm:else name="Name181"/>
    </dgm:choose>
    <dgm:forEach name="Name182" axis="ch" ptType="sibTrans" hideLastTrans="0" st="2" cnt="1">
      <dgm:layoutNode name="arrowWedge2" styleLbl="fgSibTrans2D1">
        <dgm:choose name="Name183">
          <dgm:if name="Name184" func="var" arg="dir" op="equ" val="norm">
            <dgm:alg type="conn">
              <dgm:param type="connRout" val="curve"/>
              <dgm:param type="srcNode" val="dummy2a"/>
              <dgm:param type="dstNode" val="dummy2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185">
            <dgm:alg type="conn">
              <dgm:param type="connRout" val="curve"/>
              <dgm:param type="srcNode" val="dummy2a"/>
              <dgm:param type="dstNode" val="dummy2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  <dgm:forEach name="Name186" axis="ch" ptType="sibTrans" hideLastTrans="0" st="3" cnt="1">
      <dgm:layoutNode name="arrowWedge3" styleLbl="fgSibTrans2D1">
        <dgm:choose name="Name187">
          <dgm:if name="Name188" func="var" arg="dir" op="equ" val="norm">
            <dgm:alg type="conn">
              <dgm:param type="connRout" val="curve"/>
              <dgm:param type="srcNode" val="dummy3a"/>
              <dgm:param type="dstNode" val="dummy3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189">
            <dgm:alg type="conn">
              <dgm:param type="connRout" val="curve"/>
              <dgm:param type="srcNode" val="dummy3a"/>
              <dgm:param type="dstNode" val="dummy3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  <dgm:forEach name="Name190" axis="ch" ptType="sibTrans" hideLastTrans="0" st="4" cnt="1">
      <dgm:layoutNode name="arrowWedge4" styleLbl="fgSibTrans2D1">
        <dgm:choose name="Name191">
          <dgm:if name="Name192" func="var" arg="dir" op="equ" val="norm">
            <dgm:alg type="conn">
              <dgm:param type="connRout" val="curve"/>
              <dgm:param type="srcNode" val="dummy4a"/>
              <dgm:param type="dstNode" val="dummy4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193">
            <dgm:alg type="conn">
              <dgm:param type="connRout" val="curve"/>
              <dgm:param type="srcNode" val="dummy4a"/>
              <dgm:param type="dstNode" val="dummy4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  <dgm:forEach name="Name194" axis="ch" ptType="sibTrans" hideLastTrans="0" st="5" cnt="1">
      <dgm:layoutNode name="arrowWedge5" styleLbl="fgSibTrans2D1">
        <dgm:choose name="Name195">
          <dgm:if name="Name196" func="var" arg="dir" op="equ" val="norm">
            <dgm:alg type="conn">
              <dgm:param type="connRout" val="curve"/>
              <dgm:param type="srcNode" val="dummy5a"/>
              <dgm:param type="dstNode" val="dummy5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197">
            <dgm:alg type="conn">
              <dgm:param type="connRout" val="curve"/>
              <dgm:param type="srcNode" val="dummy5a"/>
              <dgm:param type="dstNode" val="dummy5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  <dgm:forEach name="Name198" axis="ch" ptType="sibTrans" hideLastTrans="0" st="6" cnt="1">
      <dgm:layoutNode name="arrowWedge6" styleLbl="fgSibTrans2D1">
        <dgm:choose name="Name199">
          <dgm:if name="Name200" func="var" arg="dir" op="equ" val="norm">
            <dgm:alg type="conn">
              <dgm:param type="connRout" val="curve"/>
              <dgm:param type="srcNode" val="dummy6a"/>
              <dgm:param type="dstNode" val="dummy6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201">
            <dgm:alg type="conn">
              <dgm:param type="connRout" val="curve"/>
              <dgm:param type="srcNode" val="dummy6a"/>
              <dgm:param type="dstNode" val="dummy6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  <dgm:forEach name="Name202" axis="ch" ptType="sibTrans" hideLastTrans="0" st="7" cnt="1">
      <dgm:layoutNode name="arrowWedge7" styleLbl="fgSibTrans2D1">
        <dgm:choose name="Name203">
          <dgm:if name="Name204" func="var" arg="dir" op="equ" val="norm">
            <dgm:alg type="conn">
              <dgm:param type="connRout" val="curve"/>
              <dgm:param type="srcNode" val="dummy7a"/>
              <dgm:param type="dstNode" val="dummy7b"/>
              <dgm:param type="begPts" val="tL"/>
              <dgm:param type="endPts" val="tL"/>
              <dgm:param type="begSty" val="noArr"/>
              <dgm:param type="endSty" val="arr"/>
            </dgm:alg>
          </dgm:if>
          <dgm:else name="Name205">
            <dgm:alg type="conn">
              <dgm:param type="connRout" val="curve"/>
              <dgm:param type="srcNode" val="dummy7a"/>
              <dgm:param type="dstNode" val="dummy7b"/>
              <dgm:param type="begPts" val="tL"/>
              <dgm:param type="endPts" val="tL"/>
              <dgm:param type="begSty" val="arr"/>
              <dgm:param type="endSty" val="noArr"/>
            </dgm:alg>
          </dgm:else>
        </dgm:choose>
        <dgm:shape xmlns:r="http://schemas.openxmlformats.org/officeDocument/2006/relationships" type="conn" r:blip="">
          <dgm:adjLst/>
        </dgm:shape>
        <dgm:presOf/>
        <dgm:constrLst>
          <dgm:constr type="w" val="1"/>
          <dgm:constr type="begPad"/>
          <dgm:constr type="endPad"/>
        </dgm:constrLst>
        <dgm:ruleLst/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2F2AE-19D0-46E6-A839-2D71FBAADAE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4C294-2EA8-4453-B56E-497B701B06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2F2AE-19D0-46E6-A839-2D71FBAADAE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4C294-2EA8-4453-B56E-497B701B06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2F2AE-19D0-46E6-A839-2D71FBAADAE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4C294-2EA8-4453-B56E-497B701B06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2F2AE-19D0-46E6-A839-2D71FBAADAE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4C294-2EA8-4453-B56E-497B701B06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2F2AE-19D0-46E6-A839-2D71FBAADAE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4C294-2EA8-4453-B56E-497B701B06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2F2AE-19D0-46E6-A839-2D71FBAADAE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4C294-2EA8-4453-B56E-497B701B06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2F2AE-19D0-46E6-A839-2D71FBAADAE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4C294-2EA8-4453-B56E-497B701B06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2F2AE-19D0-46E6-A839-2D71FBAADAE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4C294-2EA8-4453-B56E-497B701B06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2F2AE-19D0-46E6-A839-2D71FBAADAE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4C294-2EA8-4453-B56E-497B701B06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2F2AE-19D0-46E6-A839-2D71FBAADAE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4C294-2EA8-4453-B56E-497B701B06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F2F2AE-19D0-46E6-A839-2D71FBAADAE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4C294-2EA8-4453-B56E-497B701B06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F2F2AE-19D0-46E6-A839-2D71FBAADAE8}" type="datetimeFigureOut">
              <a:rPr lang="en-US" smtClean="0"/>
              <a:t>3/30/2018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14C294-2EA8-4453-B56E-497B701B063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Ekansh</dc:creator>
  <cp:lastModifiedBy>Ekansh</cp:lastModifiedBy>
  <cp:revision>1</cp:revision>
  <dcterms:created xsi:type="dcterms:W3CDTF">2018-03-30T04:44:15Z</dcterms:created>
  <dcterms:modified xsi:type="dcterms:W3CDTF">2018-03-30T04:45:17Z</dcterms:modified>
</cp:coreProperties>
</file>

<file path=docProps/thumbnail.jpeg>
</file>