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96" d="100"/>
          <a:sy n="96" d="100"/>
        </p:scale>
        <p:origin x="426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A48EDB-541B-4282-8920-953EF61C452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C8777208-AFC4-4E85-8F24-5BFD793B901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E9CC04C-910A-4786-9DE4-8F410183232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BF388E-0003-4F3E-BCF8-ABF54CF9536E}" type="datetimeFigureOut">
              <a:rPr lang="en-US" smtClean="0"/>
              <a:t>12/3/2021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C882CDF-51B8-4C5A-B6EE-97E8050B83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8FDCFC1-C021-4F48-ADCF-CC08D9BC302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234A25-2C8E-46B6-940E-ED9C62A0F0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296317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817D78C-1683-4FE0-8E46-41FA41A9E6E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187451B-F137-48F5-978F-51AC6124B85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A8E4A9A-F347-4471-B0B7-6B1B7D1915E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BF388E-0003-4F3E-BCF8-ABF54CF9536E}" type="datetimeFigureOut">
              <a:rPr lang="en-US" smtClean="0"/>
              <a:t>12/3/2021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C6B9D53-41CB-43AE-AE66-81E6C96DE1E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CA27B92-6ECC-4D91-8DD8-20973154AE2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234A25-2C8E-46B6-940E-ED9C62A0F0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083972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24A073D1-F5BE-4951-A068-8A931849BB7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080978F0-469C-44F5-A6D4-91E9F696288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D7CFB5A-98B6-47B5-8924-7E4C580CEDC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BF388E-0003-4F3E-BCF8-ABF54CF9536E}" type="datetimeFigureOut">
              <a:rPr lang="en-US" smtClean="0"/>
              <a:t>12/3/2021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46C0A03-84E8-4E2B-8834-25BDA11611D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89127D9-4F66-4C93-9506-ABD6D0B7264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234A25-2C8E-46B6-940E-ED9C62A0F0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1161120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0F83257-370F-41B2-B110-970DA5FFDC4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EF4EE0E-A069-48D8-8C5F-D2B6ED40579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8B83920-CC34-443C-A7DE-BAA2F0E6CD2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BF388E-0003-4F3E-BCF8-ABF54CF9536E}" type="datetimeFigureOut">
              <a:rPr lang="en-US" smtClean="0"/>
              <a:t>12/3/2021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B7D7BA1-1CC8-4C26-9C62-92E9A081B9E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D3AE7B0-7410-47B9-8345-5B5C1A28316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234A25-2C8E-46B6-940E-ED9C62A0F0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380966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4A833F3-BE85-4847-991B-ABCF0F5BC25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4B06D26-9659-40BC-BB76-C98556CBDA3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805B5CC-0053-4664-A4EB-8CF6E2519C1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BF388E-0003-4F3E-BCF8-ABF54CF9536E}" type="datetimeFigureOut">
              <a:rPr lang="en-US" smtClean="0"/>
              <a:t>12/3/2021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270E7D4-7E0B-446A-966A-6A1D06BAD00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6CA68E4-D08C-45FA-BE71-1C0FB4BE50F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234A25-2C8E-46B6-940E-ED9C62A0F0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268893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883E67D-D4C4-4115-BA96-AE0435866E7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72F85AC-71F7-4E13-9BA7-9793EF58C55F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7F8EB83-F168-4B7C-82A5-62D2CACB518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49363AA-1B17-4FF4-9F98-99350EF206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BF388E-0003-4F3E-BCF8-ABF54CF9536E}" type="datetimeFigureOut">
              <a:rPr lang="en-US" smtClean="0"/>
              <a:t>12/3/2021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4E204CF-FD61-43C1-884A-B370E9F785A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47FA156-A1BD-44BC-B2FD-FAAA86DE02A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234A25-2C8E-46B6-940E-ED9C62A0F0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48287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30E4A93-1819-4ED6-9E83-9C3A67D381D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6505419-AADE-4F95-9210-57380F7E9D7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BCF464C-E263-4644-B9E7-F0165266D8E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BF5551ED-4180-4232-B13D-356443351AC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C9AD2893-12D2-447A-BA00-EBFAB4A2BBC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8298DDC6-270C-4DC9-968A-E2CF402FD4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BF388E-0003-4F3E-BCF8-ABF54CF9536E}" type="datetimeFigureOut">
              <a:rPr lang="en-US" smtClean="0"/>
              <a:t>12/3/2021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66B8740-146C-4526-84BD-67DA55C8CAD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FFAE7603-5FA8-4E35-ABD3-65783495BD4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234A25-2C8E-46B6-940E-ED9C62A0F0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280403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A784B4-1F24-42D1-9D36-1AF8E33946A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0A7E94FA-1BF2-4E60-B56D-11466A8918D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BF388E-0003-4F3E-BCF8-ABF54CF9536E}" type="datetimeFigureOut">
              <a:rPr lang="en-US" smtClean="0"/>
              <a:t>12/3/2021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2106FB1B-C32B-40C2-8089-E0FBCE5900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9017ACF4-DCB5-467B-8C5D-3DF0DBE641E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234A25-2C8E-46B6-940E-ED9C62A0F0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87239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7855DF80-9E15-4B8D-92AD-92CE437B51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BF388E-0003-4F3E-BCF8-ABF54CF9536E}" type="datetimeFigureOut">
              <a:rPr lang="en-US" smtClean="0"/>
              <a:t>12/3/2021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1CF80D3A-494C-463A-8AEE-BD6AFC2A530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F8FA02-EB32-4D34-A93D-3A973FFCC3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234A25-2C8E-46B6-940E-ED9C62A0F0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668250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F7CEF18-39C6-4861-811B-80437D10E99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1777B3C-BED7-4202-9AEA-625C9AF9079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2B12FD6-CD1D-4857-8D5C-D7D49CEA36A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F4F5467-2E81-4FB8-B2CF-EDADB4EFE1F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BF388E-0003-4F3E-BCF8-ABF54CF9536E}" type="datetimeFigureOut">
              <a:rPr lang="en-US" smtClean="0"/>
              <a:t>12/3/2021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FCC56DB-50E4-4C0B-823D-2A974D39646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66E7D1E-8C07-4BF7-A2DD-37E3F3246E9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234A25-2C8E-46B6-940E-ED9C62A0F0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90933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3DAEFB4-AAE7-486E-A25C-BA5F6820E96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329687DE-3842-4B8A-9A11-FD75B7CE0D1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B1E5FCB-3A8B-48DE-821F-E4AFE1A36A3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52CD3E1-0DEB-46A0-AFD1-EFC2EABA6B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BF388E-0003-4F3E-BCF8-ABF54CF9536E}" type="datetimeFigureOut">
              <a:rPr lang="en-US" smtClean="0"/>
              <a:t>12/3/2021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6493F14-E176-48D1-A470-D8B26A0E7EC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0F2A6B7-4CBB-44ED-983C-B29308F7C3B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234A25-2C8E-46B6-940E-ED9C62A0F0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7559730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BBD86479-A9B5-48CB-80F9-D9394B4A00B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3B6D0BB-678F-4878-AE74-A43B4E3BBF2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C417A8B-19B1-4759-9DB9-93B1F9AD750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ABF388E-0003-4F3E-BCF8-ABF54CF9536E}" type="datetimeFigureOut">
              <a:rPr lang="en-US" smtClean="0"/>
              <a:t>12/3/2021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D68CE1E-E624-48A7-AB6C-4F3BA5E34E7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0A3C630-1EFB-4B16-B06D-7087689DFF9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C234A25-2C8E-46B6-940E-ED9C62A0F0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952788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: Rounded Corners 3">
            <a:extLst>
              <a:ext uri="{FF2B5EF4-FFF2-40B4-BE49-F238E27FC236}">
                <a16:creationId xmlns:a16="http://schemas.microsoft.com/office/drawing/2014/main" id="{ECE29BD8-9B5D-49D9-B2ED-C47F24C6AA34}"/>
              </a:ext>
            </a:extLst>
          </p:cNvPr>
          <p:cNvSpPr/>
          <p:nvPr/>
        </p:nvSpPr>
        <p:spPr>
          <a:xfrm>
            <a:off x="705678" y="1222513"/>
            <a:ext cx="2932044" cy="1590261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accent1"/>
                </a:solidFill>
              </a:rPr>
              <a:t>Shape 1</a:t>
            </a:r>
          </a:p>
        </p:txBody>
      </p:sp>
      <p:sp>
        <p:nvSpPr>
          <p:cNvPr id="3" name="Rectangle: Rounded Corners 2">
            <a:extLst>
              <a:ext uri="{FF2B5EF4-FFF2-40B4-BE49-F238E27FC236}">
                <a16:creationId xmlns:a16="http://schemas.microsoft.com/office/drawing/2014/main" id="{0EC29854-DC58-4C2B-A5CA-6E0CB8F5F214}"/>
              </a:ext>
            </a:extLst>
          </p:cNvPr>
          <p:cNvSpPr/>
          <p:nvPr/>
        </p:nvSpPr>
        <p:spPr>
          <a:xfrm>
            <a:off x="3710609" y="1222512"/>
            <a:ext cx="2932044" cy="1590261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accent1">
                    <a:lumMod val="40000"/>
                    <a:lumOff val="60000"/>
                  </a:schemeClr>
                </a:solidFill>
              </a:rPr>
              <a:t>Shape 1, 60% lighter</a:t>
            </a:r>
          </a:p>
        </p:txBody>
      </p:sp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54556E1E-5035-4F55-8909-75495A01693A}"/>
              </a:ext>
            </a:extLst>
          </p:cNvPr>
          <p:cNvSpPr/>
          <p:nvPr/>
        </p:nvSpPr>
        <p:spPr>
          <a:xfrm>
            <a:off x="6715540" y="1222512"/>
            <a:ext cx="2932044" cy="1590261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accent1">
                    <a:lumMod val="75000"/>
                  </a:schemeClr>
                </a:solidFill>
              </a:rPr>
              <a:t>Shape 1, 25% darker</a:t>
            </a:r>
          </a:p>
        </p:txBody>
      </p:sp>
    </p:spTree>
    <p:extLst>
      <p:ext uri="{BB962C8B-B14F-4D97-AF65-F5344CB8AC3E}">
        <p14:creationId xmlns:p14="http://schemas.microsoft.com/office/powerpoint/2010/main" val="313796105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14</Words>
  <Application>Microsoft Office PowerPoint</Application>
  <PresentationFormat>Widescreen</PresentationFormat>
  <Paragraphs>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vmiklos</dc:creator>
  <cp:lastModifiedBy>vmiklos</cp:lastModifiedBy>
  <cp:revision>2</cp:revision>
  <dcterms:created xsi:type="dcterms:W3CDTF">2021-12-01T14:36:18Z</dcterms:created>
  <dcterms:modified xsi:type="dcterms:W3CDTF">2021-12-03T13:07:49Z</dcterms:modified>
</cp:coreProperties>
</file>

<file path=docProps/thumbnail.jpeg>
</file>