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2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1243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731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77D791C6-455C-4079-9888-F674ACFE88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730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1233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118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A5A91FD-0221-CB8E-1D3A-DA96CE7333F2}"/>
              </a:ext>
            </a:extLst>
          </p:cNvPr>
          <p:cNvSpPr/>
          <p:nvPr/>
        </p:nvSpPr>
        <p:spPr>
          <a:xfrm>
            <a:off x="4313380" y="3203065"/>
            <a:ext cx="720000" cy="72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40E3F46D-00DB-E5EA-E8E1-E4B8388E87F9}"/>
              </a:ext>
            </a:extLst>
          </p:cNvPr>
          <p:cNvCxnSpPr>
            <a:stCxn id="2" idx="0"/>
          </p:cNvCxnSpPr>
          <p:nvPr/>
        </p:nvCxnSpPr>
        <p:spPr>
          <a:xfrm rot="16200000" flipV="1">
            <a:off x="3466425" y="1996109"/>
            <a:ext cx="840410" cy="157350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CA883442-C451-8EC1-3EC3-3E63755A3928}"/>
              </a:ext>
            </a:extLst>
          </p:cNvPr>
          <p:cNvCxnSpPr>
            <a:cxnSpLocks/>
            <a:endCxn id="2" idx="0"/>
          </p:cNvCxnSpPr>
          <p:nvPr/>
        </p:nvCxnSpPr>
        <p:spPr>
          <a:xfrm rot="10800000" flipV="1">
            <a:off x="4673381" y="2362653"/>
            <a:ext cx="1422619" cy="84041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7E4996E6-92B9-E5D5-B05A-F813FF3D5386}"/>
              </a:ext>
            </a:extLst>
          </p:cNvPr>
          <p:cNvCxnSpPr>
            <a:cxnSpLocks/>
            <a:endCxn id="2" idx="1"/>
          </p:cNvCxnSpPr>
          <p:nvPr/>
        </p:nvCxnSpPr>
        <p:spPr>
          <a:xfrm rot="16200000" flipH="1">
            <a:off x="3140421" y="2390105"/>
            <a:ext cx="1200413" cy="114550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8F02F61E-C9F7-39A2-FD17-E745D0DB2343}"/>
              </a:ext>
            </a:extLst>
          </p:cNvPr>
          <p:cNvCxnSpPr>
            <a:cxnSpLocks/>
            <a:stCxn id="2" idx="3"/>
          </p:cNvCxnSpPr>
          <p:nvPr/>
        </p:nvCxnSpPr>
        <p:spPr>
          <a:xfrm flipV="1">
            <a:off x="5033380" y="2362650"/>
            <a:ext cx="1062620" cy="12004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97A846FC-66BD-6EE1-EC76-A3DFCF7F69A7}"/>
              </a:ext>
            </a:extLst>
          </p:cNvPr>
          <p:cNvCxnSpPr>
            <a:cxnSpLocks/>
          </p:cNvCxnSpPr>
          <p:nvPr/>
        </p:nvCxnSpPr>
        <p:spPr>
          <a:xfrm rot="16200000" flipV="1">
            <a:off x="8475901" y="3218036"/>
            <a:ext cx="890081" cy="97687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B4B64E14-8174-0E15-5167-C7FF817BE6FB}"/>
              </a:ext>
            </a:extLst>
          </p:cNvPr>
          <p:cNvCxnSpPr>
            <a:cxnSpLocks/>
          </p:cNvCxnSpPr>
          <p:nvPr/>
        </p:nvCxnSpPr>
        <p:spPr>
          <a:xfrm rot="10800000">
            <a:off x="8432180" y="3334388"/>
            <a:ext cx="977197" cy="8171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EF59E502-2069-6643-281C-C3EF05ED850E}"/>
              </a:ext>
            </a:extLst>
          </p:cNvPr>
          <p:cNvCxnSpPr>
            <a:cxnSpLocks/>
          </p:cNvCxnSpPr>
          <p:nvPr/>
        </p:nvCxnSpPr>
        <p:spPr>
          <a:xfrm flipV="1">
            <a:off x="8420943" y="1952788"/>
            <a:ext cx="982233" cy="115512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6528D0B1-3E42-4CB2-CAE0-4040DD4D972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294124" y="2125777"/>
            <a:ext cx="1108953" cy="8553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440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1692</TotalTime>
  <Words>1</Words>
  <Application>Microsoft Office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152</cp:revision>
  <dcterms:created xsi:type="dcterms:W3CDTF">2022-10-17T06:50:47Z</dcterms:created>
  <dcterms:modified xsi:type="dcterms:W3CDTF">2022-10-21T13:57:27Z</dcterms:modified>
</cp:coreProperties>
</file>